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5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C4AE6-68C3-425E-8370-090243849118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BBA72-4463-4475-A0FB-EF0073D6A84D}">
      <dgm:prSet phldrT="[Текст]" custT="1"/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US" sz="4000" dirty="0" smtClean="0">
              <a:latin typeface="AR BERKLEY" pitchFamily="2" charset="0"/>
            </a:rPr>
            <a:t>Learning is what most adults will do for a living in the 21</a:t>
          </a:r>
          <a:r>
            <a:rPr lang="en-US" sz="4000" baseline="30000" dirty="0" smtClean="0">
              <a:latin typeface="AR BERKLEY" pitchFamily="2" charset="0"/>
            </a:rPr>
            <a:t>st</a:t>
          </a:r>
          <a:r>
            <a:rPr lang="en-US" sz="4000" dirty="0" smtClean="0">
              <a:latin typeface="AR BERKLEY" pitchFamily="2" charset="0"/>
            </a:rPr>
            <a:t> century.</a:t>
          </a:r>
        </a:p>
        <a:p>
          <a:pPr algn="r"/>
          <a:r>
            <a:rPr lang="en-US" sz="2800" i="1" dirty="0" smtClean="0">
              <a:latin typeface="AR BERKLEY" pitchFamily="2" charset="0"/>
            </a:rPr>
            <a:t>(Lewis Perelman)</a:t>
          </a:r>
        </a:p>
      </dgm:t>
    </dgm:pt>
    <dgm:pt modelId="{8A9AB98D-B3C8-4EFF-B39C-27D9F718CCE6}" type="parTrans" cxnId="{5DD52F5A-C515-4C4F-912D-112F29289C07}">
      <dgm:prSet/>
      <dgm:spPr/>
      <dgm:t>
        <a:bodyPr/>
        <a:lstStyle/>
        <a:p>
          <a:endParaRPr lang="ru-RU"/>
        </a:p>
      </dgm:t>
    </dgm:pt>
    <dgm:pt modelId="{1E7E3A26-B47F-4E1E-9A4F-7ED071549D13}" type="sibTrans" cxnId="{5DD52F5A-C515-4C4F-912D-112F29289C07}">
      <dgm:prSet/>
      <dgm:spPr/>
      <dgm:t>
        <a:bodyPr/>
        <a:lstStyle/>
        <a:p>
          <a:endParaRPr lang="ru-RU"/>
        </a:p>
      </dgm:t>
    </dgm:pt>
    <dgm:pt modelId="{E4C14241-B1B7-4F8F-BB13-3A1C24160A44}">
      <dgm:prSet phldrT="[Текст]" custT="1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n-US" sz="4400" dirty="0" smtClean="0">
              <a:latin typeface="AR BERKLEY" pitchFamily="2" charset="0"/>
            </a:rPr>
            <a:t>Do what you can, with what you have where you are.</a:t>
          </a:r>
        </a:p>
        <a:p>
          <a:pPr algn="r"/>
          <a:r>
            <a:rPr lang="en-US" sz="2400" dirty="0" smtClean="0">
              <a:latin typeface="AR BERKLEY" pitchFamily="2" charset="0"/>
            </a:rPr>
            <a:t>(Theodore Roosevelt)</a:t>
          </a:r>
          <a:endParaRPr lang="ru-RU" sz="2400" dirty="0"/>
        </a:p>
      </dgm:t>
    </dgm:pt>
    <dgm:pt modelId="{1C5B92F3-2C83-4D52-9EB3-258E77DF8607}" type="parTrans" cxnId="{228CE94A-53D6-4FBD-96CE-B6570FBE1D5F}">
      <dgm:prSet/>
      <dgm:spPr/>
      <dgm:t>
        <a:bodyPr/>
        <a:lstStyle/>
        <a:p>
          <a:endParaRPr lang="ru-RU"/>
        </a:p>
      </dgm:t>
    </dgm:pt>
    <dgm:pt modelId="{29674745-0DAE-4826-BE2A-E76B14DA7DFC}" type="sibTrans" cxnId="{228CE94A-53D6-4FBD-96CE-B6570FBE1D5F}">
      <dgm:prSet/>
      <dgm:spPr/>
      <dgm:t>
        <a:bodyPr/>
        <a:lstStyle/>
        <a:p>
          <a:endParaRPr lang="ru-RU"/>
        </a:p>
      </dgm:t>
    </dgm:pt>
    <dgm:pt modelId="{3D3CE6CC-252B-41FD-BF3D-B4AD9D18BF18}">
      <dgm:prSet phldrT="[Текст]" custT="1"/>
      <dgm:spPr>
        <a:gradFill flip="none" rotWithShape="0">
          <a:gsLst>
            <a:gs pos="0">
              <a:schemeClr val="accent3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3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3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n-US" sz="4000" dirty="0" smtClean="0">
              <a:latin typeface="AR BERKLEY" pitchFamily="2" charset="0"/>
            </a:rPr>
            <a:t>Teachers open the door, but you must enter by yourself.</a:t>
          </a:r>
        </a:p>
        <a:p>
          <a:pPr algn="r"/>
          <a:r>
            <a:rPr lang="en-US" sz="3900" dirty="0" smtClean="0">
              <a:latin typeface="AR BERKLEY" pitchFamily="2" charset="0"/>
            </a:rPr>
            <a:t>(Chinese proverb)</a:t>
          </a:r>
          <a:endParaRPr lang="ru-RU" sz="3900" dirty="0"/>
        </a:p>
      </dgm:t>
    </dgm:pt>
    <dgm:pt modelId="{C7FA9509-B278-4B3E-A6A7-D3EFFC3E4289}" type="parTrans" cxnId="{7B34A999-0D6F-4D36-B2E6-2232D9BD59C6}">
      <dgm:prSet/>
      <dgm:spPr/>
      <dgm:t>
        <a:bodyPr/>
        <a:lstStyle/>
        <a:p>
          <a:endParaRPr lang="ru-RU"/>
        </a:p>
      </dgm:t>
    </dgm:pt>
    <dgm:pt modelId="{6CC7E953-73B3-415A-AFC9-C8A8637B8F90}" type="sibTrans" cxnId="{7B34A999-0D6F-4D36-B2E6-2232D9BD59C6}">
      <dgm:prSet/>
      <dgm:spPr/>
      <dgm:t>
        <a:bodyPr/>
        <a:lstStyle/>
        <a:p>
          <a:endParaRPr lang="ru-RU"/>
        </a:p>
      </dgm:t>
    </dgm:pt>
    <dgm:pt modelId="{76F385CD-08B9-45BA-9806-9BC4ADE4DE47}" type="pres">
      <dgm:prSet presAssocID="{F82C4AE6-68C3-425E-8370-090243849118}" presName="diagram" presStyleCnt="0">
        <dgm:presLayoutVars>
          <dgm:dir/>
          <dgm:resizeHandles val="exact"/>
        </dgm:presLayoutVars>
      </dgm:prSet>
      <dgm:spPr/>
    </dgm:pt>
    <dgm:pt modelId="{DEB0C805-4BC9-48FF-B1A0-D3C0F415B2CB}" type="pres">
      <dgm:prSet presAssocID="{2D0BBA72-4463-4475-A0FB-EF0073D6A84D}" presName="node" presStyleLbl="node1" presStyleIdx="0" presStyleCnt="3" custScaleX="139291" custScaleY="12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F778D-2CD5-40A7-9F72-5973177797BD}" type="pres">
      <dgm:prSet presAssocID="{1E7E3A26-B47F-4E1E-9A4F-7ED071549D13}" presName="sibTrans" presStyleCnt="0"/>
      <dgm:spPr/>
    </dgm:pt>
    <dgm:pt modelId="{788D7A42-E586-482C-9173-99668DE3DA0C}" type="pres">
      <dgm:prSet presAssocID="{E4C14241-B1B7-4F8F-BB13-3A1C24160A44}" presName="node" presStyleLbl="node1" presStyleIdx="1" presStyleCnt="3" custScaleX="115223" custScaleY="124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B065-9E59-42C0-864A-CBE4E7EEC4B6}" type="pres">
      <dgm:prSet presAssocID="{29674745-0DAE-4826-BE2A-E76B14DA7DFC}" presName="sibTrans" presStyleCnt="0"/>
      <dgm:spPr/>
    </dgm:pt>
    <dgm:pt modelId="{76D04CEA-65EC-4B5D-A7F7-8520C40B5E67}" type="pres">
      <dgm:prSet presAssocID="{3D3CE6CC-252B-41FD-BF3D-B4AD9D18BF18}" presName="node" presStyleLbl="node1" presStyleIdx="2" presStyleCnt="3" custScaleX="109275" custScaleY="120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8CE94A-53D6-4FBD-96CE-B6570FBE1D5F}" srcId="{F82C4AE6-68C3-425E-8370-090243849118}" destId="{E4C14241-B1B7-4F8F-BB13-3A1C24160A44}" srcOrd="1" destOrd="0" parTransId="{1C5B92F3-2C83-4D52-9EB3-258E77DF8607}" sibTransId="{29674745-0DAE-4826-BE2A-E76B14DA7DFC}"/>
    <dgm:cxn modelId="{8594765A-1F62-455E-8C3D-3C0E4149E3CE}" type="presOf" srcId="{3D3CE6CC-252B-41FD-BF3D-B4AD9D18BF18}" destId="{76D04CEA-65EC-4B5D-A7F7-8520C40B5E67}" srcOrd="0" destOrd="0" presId="urn:microsoft.com/office/officeart/2005/8/layout/default"/>
    <dgm:cxn modelId="{7B34A999-0D6F-4D36-B2E6-2232D9BD59C6}" srcId="{F82C4AE6-68C3-425E-8370-090243849118}" destId="{3D3CE6CC-252B-41FD-BF3D-B4AD9D18BF18}" srcOrd="2" destOrd="0" parTransId="{C7FA9509-B278-4B3E-A6A7-D3EFFC3E4289}" sibTransId="{6CC7E953-73B3-415A-AFC9-C8A8637B8F90}"/>
    <dgm:cxn modelId="{5DD52F5A-C515-4C4F-912D-112F29289C07}" srcId="{F82C4AE6-68C3-425E-8370-090243849118}" destId="{2D0BBA72-4463-4475-A0FB-EF0073D6A84D}" srcOrd="0" destOrd="0" parTransId="{8A9AB98D-B3C8-4EFF-B39C-27D9F718CCE6}" sibTransId="{1E7E3A26-B47F-4E1E-9A4F-7ED071549D13}"/>
    <dgm:cxn modelId="{2C8248CC-D07A-4EF3-AA53-75B880AEAFCD}" type="presOf" srcId="{E4C14241-B1B7-4F8F-BB13-3A1C24160A44}" destId="{788D7A42-E586-482C-9173-99668DE3DA0C}" srcOrd="0" destOrd="0" presId="urn:microsoft.com/office/officeart/2005/8/layout/default"/>
    <dgm:cxn modelId="{F4DCBDC7-2BEF-46CB-9A8C-854708E588B7}" type="presOf" srcId="{2D0BBA72-4463-4475-A0FB-EF0073D6A84D}" destId="{DEB0C805-4BC9-48FF-B1A0-D3C0F415B2CB}" srcOrd="0" destOrd="0" presId="urn:microsoft.com/office/officeart/2005/8/layout/default"/>
    <dgm:cxn modelId="{06A8DE8D-34DC-4D74-A409-BC9755876B42}" type="presOf" srcId="{F82C4AE6-68C3-425E-8370-090243849118}" destId="{76F385CD-08B9-45BA-9806-9BC4ADE4DE47}" srcOrd="0" destOrd="0" presId="urn:microsoft.com/office/officeart/2005/8/layout/default"/>
    <dgm:cxn modelId="{74BF3892-88EF-4018-9F3D-553A20358C0A}" type="presParOf" srcId="{76F385CD-08B9-45BA-9806-9BC4ADE4DE47}" destId="{DEB0C805-4BC9-48FF-B1A0-D3C0F415B2CB}" srcOrd="0" destOrd="0" presId="urn:microsoft.com/office/officeart/2005/8/layout/default"/>
    <dgm:cxn modelId="{80D7519A-34AA-4996-9B4E-79290AEB8443}" type="presParOf" srcId="{76F385CD-08B9-45BA-9806-9BC4ADE4DE47}" destId="{284F778D-2CD5-40A7-9F72-5973177797BD}" srcOrd="1" destOrd="0" presId="urn:microsoft.com/office/officeart/2005/8/layout/default"/>
    <dgm:cxn modelId="{0306F4D4-2A1F-4C3D-B58B-E4E4FFB2E80E}" type="presParOf" srcId="{76F385CD-08B9-45BA-9806-9BC4ADE4DE47}" destId="{788D7A42-E586-482C-9173-99668DE3DA0C}" srcOrd="2" destOrd="0" presId="urn:microsoft.com/office/officeart/2005/8/layout/default"/>
    <dgm:cxn modelId="{A99D2476-2A88-4D0A-A74B-95D2EE09C7DD}" type="presParOf" srcId="{76F385CD-08B9-45BA-9806-9BC4ADE4DE47}" destId="{417DB065-9E59-42C0-864A-CBE4E7EEC4B6}" srcOrd="3" destOrd="0" presId="urn:microsoft.com/office/officeart/2005/8/layout/default"/>
    <dgm:cxn modelId="{D30F98D6-25D3-4C86-AF83-D895EBCD3426}" type="presParOf" srcId="{76F385CD-08B9-45BA-9806-9BC4ADE4DE47}" destId="{76D04CEA-65EC-4B5D-A7F7-8520C40B5E67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BC2E-39B5-4611-AD62-1F231D34E4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4408-58D1-4E1C-8F72-A36A17E336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F9DD0-D5A2-472A-B81A-79AFE372A3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3839-A472-4A2E-BD45-810740ACCD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F9E33-D132-4174-94A5-EA185888A8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0BD9D-2253-4E83-9F06-7EF65064D3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28E03-0156-4121-A395-933297C212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A7650-2BE9-4E59-892E-53BE80EFCA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58294-E8D8-4A21-9C60-E0A4E42526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5D69-3C6B-4B77-A73D-91F15F70A1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05AA4-0E79-4D4C-98BF-4975B7A35F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2D0A4A-771F-4189-B6EC-24F5553B81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22A415-5F7B-41E8-8661-39524B27CE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risovach.ru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403"/>
            <a:ext cx="9092438" cy="488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h03642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914400" y="50292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LEAVES OF AUTUMN</a:t>
            </a:r>
            <a:endParaRPr lang="ru-RU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FF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434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CONTINENTS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533400" y="5410200"/>
            <a:ext cx="312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SEA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808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381000" y="5562600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CRY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500825_c9eb4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43413" cy="6858000"/>
          </a:xfrm>
          <a:prstGeom prst="rect">
            <a:avLst/>
          </a:prstGeom>
          <a:noFill/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5181600" y="685800"/>
            <a:ext cx="3200400" cy="518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RAIN</a:t>
            </a:r>
          </a:p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RAIN</a:t>
            </a:r>
          </a:p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RAIN</a:t>
            </a:r>
          </a:p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RAIN</a:t>
            </a:r>
          </a:p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RAIN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25" y="0"/>
            <a:ext cx="5667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52400" y="40386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FRIENDS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SECRETS</a:t>
            </a:r>
            <a:endParaRPr lang="ru-RU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5105400" y="4572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folHlink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DREAMS</a:t>
            </a:r>
            <a:endParaRPr lang="ru-RU" sz="3600" b="1" kern="1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chemeClr val="folHlink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4876800" y="56388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CC99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LETTERS</a:t>
            </a:r>
            <a:endParaRPr lang="ru-RU" sz="3600" b="1" kern="10">
              <a:ln w="12700">
                <a:solidFill>
                  <a:srgbClr val="663300"/>
                </a:solidFill>
                <a:round/>
                <a:headEnd/>
                <a:tailEnd/>
              </a:ln>
              <a:solidFill>
                <a:srgbClr val="CC99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5486400" y="51816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SORROWS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428604"/>
          <a:ext cx="914400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90600"/>
                <a:gridCol w="8382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</a:tbl>
          </a:graphicData>
        </a:graphic>
      </p:graphicFrame>
      <p:sp>
        <p:nvSpPr>
          <p:cNvPr id="46205" name="WordArt 125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06" name="WordArt 126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07" name="WordArt 127"/>
          <p:cNvSpPr>
            <a:spLocks noChangeArrowheads="1" noChangeShapeType="1" noTextEdit="1"/>
          </p:cNvSpPr>
          <p:nvPr/>
        </p:nvSpPr>
        <p:spPr bwMode="auto">
          <a:xfrm>
            <a:off x="4876800" y="76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08" name="WordArt 128"/>
          <p:cNvSpPr>
            <a:spLocks noChangeArrowheads="1" noChangeShapeType="1" noTextEdit="1"/>
          </p:cNvSpPr>
          <p:nvPr/>
        </p:nvSpPr>
        <p:spPr bwMode="auto">
          <a:xfrm>
            <a:off x="6705600" y="76200"/>
            <a:ext cx="27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09" name="WordArt 129"/>
          <p:cNvSpPr>
            <a:spLocks noChangeArrowheads="1" noChangeShapeType="1" noTextEdit="1"/>
          </p:cNvSpPr>
          <p:nvPr/>
        </p:nvSpPr>
        <p:spPr bwMode="auto">
          <a:xfrm>
            <a:off x="3048000" y="3505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10" name="WordArt 130"/>
          <p:cNvSpPr>
            <a:spLocks noChangeArrowheads="1" noChangeShapeType="1" noTextEdit="1"/>
          </p:cNvSpPr>
          <p:nvPr/>
        </p:nvSpPr>
        <p:spPr bwMode="auto">
          <a:xfrm>
            <a:off x="3124200" y="1371600"/>
            <a:ext cx="2286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11" name="WordArt 131"/>
          <p:cNvSpPr>
            <a:spLocks noChangeArrowheads="1" noChangeShapeType="1" noTextEdit="1"/>
          </p:cNvSpPr>
          <p:nvPr/>
        </p:nvSpPr>
        <p:spPr bwMode="auto">
          <a:xfrm>
            <a:off x="304800" y="5562600"/>
            <a:ext cx="3810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12" name="WordArt 132"/>
          <p:cNvSpPr>
            <a:spLocks noChangeArrowheads="1" noChangeShapeType="1" noTextEdit="1"/>
          </p:cNvSpPr>
          <p:nvPr/>
        </p:nvSpPr>
        <p:spPr bwMode="auto">
          <a:xfrm>
            <a:off x="8458200" y="13716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13" name="WordArt 133"/>
          <p:cNvSpPr>
            <a:spLocks noChangeArrowheads="1" noChangeShapeType="1" noTextEdit="1"/>
          </p:cNvSpPr>
          <p:nvPr/>
        </p:nvSpPr>
        <p:spPr bwMode="auto">
          <a:xfrm>
            <a:off x="5715000" y="76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14" name="WordArt 134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15" name="WordArt 135"/>
          <p:cNvSpPr>
            <a:spLocks noChangeArrowheads="1" noChangeShapeType="1" noTextEdit="1"/>
          </p:cNvSpPr>
          <p:nvPr/>
        </p:nvSpPr>
        <p:spPr bwMode="auto">
          <a:xfrm>
            <a:off x="2971800" y="2819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16" name="WordArt 136"/>
          <p:cNvSpPr>
            <a:spLocks noChangeArrowheads="1" noChangeShapeType="1" noTextEdit="1"/>
          </p:cNvSpPr>
          <p:nvPr/>
        </p:nvSpPr>
        <p:spPr bwMode="auto">
          <a:xfrm>
            <a:off x="57150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17" name="WordArt 137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18" name="WordArt 138"/>
          <p:cNvSpPr>
            <a:spLocks noChangeArrowheads="1" noChangeShapeType="1" noTextEdit="1"/>
          </p:cNvSpPr>
          <p:nvPr/>
        </p:nvSpPr>
        <p:spPr bwMode="auto">
          <a:xfrm>
            <a:off x="1143000" y="48768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19" name="WordArt 139"/>
          <p:cNvSpPr>
            <a:spLocks noChangeArrowheads="1" noChangeShapeType="1" noTextEdit="1"/>
          </p:cNvSpPr>
          <p:nvPr/>
        </p:nvSpPr>
        <p:spPr bwMode="auto">
          <a:xfrm>
            <a:off x="3886200" y="1447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20" name="WordArt 140"/>
          <p:cNvSpPr>
            <a:spLocks noChangeArrowheads="1" noChangeShapeType="1" noTextEdit="1"/>
          </p:cNvSpPr>
          <p:nvPr/>
        </p:nvSpPr>
        <p:spPr bwMode="auto">
          <a:xfrm>
            <a:off x="3886200" y="762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21" name="WordArt 141"/>
          <p:cNvSpPr>
            <a:spLocks noChangeArrowheads="1" noChangeShapeType="1" noTextEdit="1"/>
          </p:cNvSpPr>
          <p:nvPr/>
        </p:nvSpPr>
        <p:spPr bwMode="auto">
          <a:xfrm>
            <a:off x="8382000" y="2133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22" name="WordArt 142"/>
          <p:cNvSpPr>
            <a:spLocks noChangeArrowheads="1" noChangeShapeType="1" noTextEdit="1"/>
          </p:cNvSpPr>
          <p:nvPr/>
        </p:nvSpPr>
        <p:spPr bwMode="auto">
          <a:xfrm>
            <a:off x="7543800" y="76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23" name="WordArt 143"/>
          <p:cNvSpPr>
            <a:spLocks noChangeArrowheads="1" noChangeShapeType="1" noTextEdit="1"/>
          </p:cNvSpPr>
          <p:nvPr/>
        </p:nvSpPr>
        <p:spPr bwMode="auto">
          <a:xfrm>
            <a:off x="304800" y="1447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24" name="WordArt 144"/>
          <p:cNvSpPr>
            <a:spLocks noChangeArrowheads="1" noChangeShapeType="1" noTextEdit="1"/>
          </p:cNvSpPr>
          <p:nvPr/>
        </p:nvSpPr>
        <p:spPr bwMode="auto">
          <a:xfrm>
            <a:off x="304800" y="3505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25" name="WordArt 145"/>
          <p:cNvSpPr>
            <a:spLocks noChangeArrowheads="1" noChangeShapeType="1" noTextEdit="1"/>
          </p:cNvSpPr>
          <p:nvPr/>
        </p:nvSpPr>
        <p:spPr bwMode="auto">
          <a:xfrm>
            <a:off x="2133600" y="35052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26" name="WordArt 146"/>
          <p:cNvSpPr>
            <a:spLocks noChangeArrowheads="1" noChangeShapeType="1" noTextEdit="1"/>
          </p:cNvSpPr>
          <p:nvPr/>
        </p:nvSpPr>
        <p:spPr bwMode="auto">
          <a:xfrm>
            <a:off x="5638800" y="1447800"/>
            <a:ext cx="53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27" name="WordArt 147"/>
          <p:cNvSpPr>
            <a:spLocks noChangeArrowheads="1" noChangeShapeType="1" noTextEdit="1"/>
          </p:cNvSpPr>
          <p:nvPr/>
        </p:nvSpPr>
        <p:spPr bwMode="auto">
          <a:xfrm>
            <a:off x="3886200" y="4876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28" name="WordArt 148"/>
          <p:cNvSpPr>
            <a:spLocks noChangeArrowheads="1" noChangeShapeType="1" noTextEdit="1"/>
          </p:cNvSpPr>
          <p:nvPr/>
        </p:nvSpPr>
        <p:spPr bwMode="auto">
          <a:xfrm>
            <a:off x="7620000" y="762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29" name="WordArt 149"/>
          <p:cNvSpPr>
            <a:spLocks noChangeArrowheads="1" noChangeShapeType="1" noTextEdit="1"/>
          </p:cNvSpPr>
          <p:nvPr/>
        </p:nvSpPr>
        <p:spPr bwMode="auto">
          <a:xfrm>
            <a:off x="7772400" y="41910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30" name="WordArt 150"/>
          <p:cNvSpPr>
            <a:spLocks noChangeArrowheads="1" noChangeShapeType="1" noTextEdit="1"/>
          </p:cNvSpPr>
          <p:nvPr/>
        </p:nvSpPr>
        <p:spPr bwMode="auto">
          <a:xfrm>
            <a:off x="7696200" y="4876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31" name="WordArt 151"/>
          <p:cNvSpPr>
            <a:spLocks noChangeArrowheads="1" noChangeShapeType="1" noTextEdit="1"/>
          </p:cNvSpPr>
          <p:nvPr/>
        </p:nvSpPr>
        <p:spPr bwMode="auto">
          <a:xfrm>
            <a:off x="5715000" y="28194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32" name="WordArt 152"/>
          <p:cNvSpPr>
            <a:spLocks noChangeArrowheads="1" noChangeShapeType="1" noTextEdit="1"/>
          </p:cNvSpPr>
          <p:nvPr/>
        </p:nvSpPr>
        <p:spPr bwMode="auto">
          <a:xfrm>
            <a:off x="8534400" y="5562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33" name="WordArt 153"/>
          <p:cNvSpPr>
            <a:spLocks noChangeArrowheads="1" noChangeShapeType="1" noTextEdit="1"/>
          </p:cNvSpPr>
          <p:nvPr/>
        </p:nvSpPr>
        <p:spPr bwMode="auto">
          <a:xfrm>
            <a:off x="6705600" y="7620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34" name="WordArt 154"/>
          <p:cNvSpPr>
            <a:spLocks noChangeArrowheads="1" noChangeShapeType="1" noTextEdit="1"/>
          </p:cNvSpPr>
          <p:nvPr/>
        </p:nvSpPr>
        <p:spPr bwMode="auto">
          <a:xfrm>
            <a:off x="4038600" y="762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35" name="WordArt 155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36" name="WordArt 156"/>
          <p:cNvSpPr>
            <a:spLocks noChangeArrowheads="1" noChangeShapeType="1" noTextEdit="1"/>
          </p:cNvSpPr>
          <p:nvPr/>
        </p:nvSpPr>
        <p:spPr bwMode="auto">
          <a:xfrm>
            <a:off x="6858000" y="4191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37" name="WordArt 157"/>
          <p:cNvSpPr>
            <a:spLocks noChangeArrowheads="1" noChangeShapeType="1" noTextEdit="1"/>
          </p:cNvSpPr>
          <p:nvPr/>
        </p:nvSpPr>
        <p:spPr bwMode="auto">
          <a:xfrm>
            <a:off x="2133600" y="2819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38" name="WordArt 158"/>
          <p:cNvSpPr>
            <a:spLocks noChangeArrowheads="1" noChangeShapeType="1" noTextEdit="1"/>
          </p:cNvSpPr>
          <p:nvPr/>
        </p:nvSpPr>
        <p:spPr bwMode="auto">
          <a:xfrm>
            <a:off x="6705600" y="2819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39" name="WordArt 159"/>
          <p:cNvSpPr>
            <a:spLocks noChangeArrowheads="1" noChangeShapeType="1" noTextEdit="1"/>
          </p:cNvSpPr>
          <p:nvPr/>
        </p:nvSpPr>
        <p:spPr bwMode="auto">
          <a:xfrm>
            <a:off x="5715000" y="55626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40" name="WordArt 160"/>
          <p:cNvSpPr>
            <a:spLocks noChangeArrowheads="1" noChangeShapeType="1" noTextEdit="1"/>
          </p:cNvSpPr>
          <p:nvPr/>
        </p:nvSpPr>
        <p:spPr bwMode="auto">
          <a:xfrm>
            <a:off x="6781800" y="4876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41" name="WordArt 161"/>
          <p:cNvSpPr>
            <a:spLocks noChangeArrowheads="1" noChangeShapeType="1" noTextEdit="1"/>
          </p:cNvSpPr>
          <p:nvPr/>
        </p:nvSpPr>
        <p:spPr bwMode="auto">
          <a:xfrm>
            <a:off x="7696200" y="1447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42" name="WordArt 162"/>
          <p:cNvSpPr>
            <a:spLocks noChangeArrowheads="1" noChangeShapeType="1" noTextEdit="1"/>
          </p:cNvSpPr>
          <p:nvPr/>
        </p:nvSpPr>
        <p:spPr bwMode="auto">
          <a:xfrm>
            <a:off x="4800600" y="35052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44" name="WordArt 164"/>
          <p:cNvSpPr>
            <a:spLocks noChangeArrowheads="1" noChangeShapeType="1" noTextEdit="1"/>
          </p:cNvSpPr>
          <p:nvPr/>
        </p:nvSpPr>
        <p:spPr bwMode="auto">
          <a:xfrm>
            <a:off x="39624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45" name="WordArt 165"/>
          <p:cNvSpPr>
            <a:spLocks noChangeArrowheads="1" noChangeShapeType="1" noTextEdit="1"/>
          </p:cNvSpPr>
          <p:nvPr/>
        </p:nvSpPr>
        <p:spPr bwMode="auto">
          <a:xfrm>
            <a:off x="2057400" y="4876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46" name="WordArt 166"/>
          <p:cNvSpPr>
            <a:spLocks noChangeArrowheads="1" noChangeShapeType="1" noTextEdit="1"/>
          </p:cNvSpPr>
          <p:nvPr/>
        </p:nvSpPr>
        <p:spPr bwMode="auto">
          <a:xfrm>
            <a:off x="3886200" y="27432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47" name="WordArt 167"/>
          <p:cNvSpPr>
            <a:spLocks noChangeArrowheads="1" noChangeShapeType="1" noTextEdit="1"/>
          </p:cNvSpPr>
          <p:nvPr/>
        </p:nvSpPr>
        <p:spPr bwMode="auto">
          <a:xfrm>
            <a:off x="8534400" y="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48" name="WordArt 168"/>
          <p:cNvSpPr>
            <a:spLocks noChangeArrowheads="1" noChangeShapeType="1" noTextEdit="1"/>
          </p:cNvSpPr>
          <p:nvPr/>
        </p:nvSpPr>
        <p:spPr bwMode="auto">
          <a:xfrm>
            <a:off x="381000" y="7620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49" name="WordArt 169"/>
          <p:cNvSpPr>
            <a:spLocks noChangeArrowheads="1" noChangeShapeType="1" noTextEdit="1"/>
          </p:cNvSpPr>
          <p:nvPr/>
        </p:nvSpPr>
        <p:spPr bwMode="auto">
          <a:xfrm>
            <a:off x="6629400" y="2133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50" name="WordArt 170"/>
          <p:cNvSpPr>
            <a:spLocks noChangeArrowheads="1" noChangeShapeType="1" noTextEdit="1"/>
          </p:cNvSpPr>
          <p:nvPr/>
        </p:nvSpPr>
        <p:spPr bwMode="auto">
          <a:xfrm>
            <a:off x="57912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51" name="WordArt 171"/>
          <p:cNvSpPr>
            <a:spLocks noChangeArrowheads="1" noChangeShapeType="1" noTextEdit="1"/>
          </p:cNvSpPr>
          <p:nvPr/>
        </p:nvSpPr>
        <p:spPr bwMode="auto">
          <a:xfrm>
            <a:off x="6705600" y="14478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52" name="WordArt 172"/>
          <p:cNvSpPr>
            <a:spLocks noChangeArrowheads="1" noChangeShapeType="1" noTextEdit="1"/>
          </p:cNvSpPr>
          <p:nvPr/>
        </p:nvSpPr>
        <p:spPr bwMode="auto">
          <a:xfrm>
            <a:off x="5791200" y="4876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53" name="WordArt 173"/>
          <p:cNvSpPr>
            <a:spLocks noChangeArrowheads="1" noChangeShapeType="1" noTextEdit="1"/>
          </p:cNvSpPr>
          <p:nvPr/>
        </p:nvSpPr>
        <p:spPr bwMode="auto">
          <a:xfrm>
            <a:off x="5867400" y="2133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54" name="WordArt 174"/>
          <p:cNvSpPr>
            <a:spLocks noChangeArrowheads="1" noChangeShapeType="1" noTextEdit="1"/>
          </p:cNvSpPr>
          <p:nvPr/>
        </p:nvSpPr>
        <p:spPr bwMode="auto">
          <a:xfrm>
            <a:off x="3048000" y="6248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55" name="WordArt 175"/>
          <p:cNvSpPr>
            <a:spLocks noChangeArrowheads="1" noChangeShapeType="1" noTextEdit="1"/>
          </p:cNvSpPr>
          <p:nvPr/>
        </p:nvSpPr>
        <p:spPr bwMode="auto">
          <a:xfrm>
            <a:off x="3886200" y="61722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56" name="WordArt 176"/>
          <p:cNvSpPr>
            <a:spLocks noChangeArrowheads="1" noChangeShapeType="1" noTextEdit="1"/>
          </p:cNvSpPr>
          <p:nvPr/>
        </p:nvSpPr>
        <p:spPr bwMode="auto">
          <a:xfrm>
            <a:off x="4876800" y="6172200"/>
            <a:ext cx="304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57" name="WordArt 177"/>
          <p:cNvSpPr>
            <a:spLocks noChangeArrowheads="1" noChangeShapeType="1" noTextEdit="1"/>
          </p:cNvSpPr>
          <p:nvPr/>
        </p:nvSpPr>
        <p:spPr bwMode="auto">
          <a:xfrm>
            <a:off x="5715000" y="6248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58" name="WordArt 178"/>
          <p:cNvSpPr>
            <a:spLocks noChangeArrowheads="1" noChangeShapeType="1" noTextEdit="1"/>
          </p:cNvSpPr>
          <p:nvPr/>
        </p:nvSpPr>
        <p:spPr bwMode="auto">
          <a:xfrm>
            <a:off x="6705600" y="6248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59" name="WordArt 179"/>
          <p:cNvSpPr>
            <a:spLocks noChangeArrowheads="1" noChangeShapeType="1" noTextEdit="1"/>
          </p:cNvSpPr>
          <p:nvPr/>
        </p:nvSpPr>
        <p:spPr bwMode="auto">
          <a:xfrm>
            <a:off x="304800" y="6248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60" name="WordArt 180"/>
          <p:cNvSpPr>
            <a:spLocks noChangeArrowheads="1" noChangeShapeType="1" noTextEdit="1"/>
          </p:cNvSpPr>
          <p:nvPr/>
        </p:nvSpPr>
        <p:spPr bwMode="auto">
          <a:xfrm>
            <a:off x="1143000" y="2819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61" name="WordArt 181"/>
          <p:cNvSpPr>
            <a:spLocks noChangeArrowheads="1" noChangeShapeType="1" noTextEdit="1"/>
          </p:cNvSpPr>
          <p:nvPr/>
        </p:nvSpPr>
        <p:spPr bwMode="auto">
          <a:xfrm>
            <a:off x="1219200" y="6248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62" name="WordArt 182"/>
          <p:cNvSpPr>
            <a:spLocks noChangeArrowheads="1" noChangeShapeType="1" noTextEdit="1"/>
          </p:cNvSpPr>
          <p:nvPr/>
        </p:nvSpPr>
        <p:spPr bwMode="auto">
          <a:xfrm>
            <a:off x="3048000" y="76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63" name="WordArt 183"/>
          <p:cNvSpPr>
            <a:spLocks noChangeArrowheads="1" noChangeShapeType="1" noTextEdit="1"/>
          </p:cNvSpPr>
          <p:nvPr/>
        </p:nvSpPr>
        <p:spPr bwMode="auto">
          <a:xfrm>
            <a:off x="1219200" y="41910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64" name="WordArt 184"/>
          <p:cNvSpPr>
            <a:spLocks noChangeArrowheads="1" noChangeShapeType="1" noTextEdit="1"/>
          </p:cNvSpPr>
          <p:nvPr/>
        </p:nvSpPr>
        <p:spPr bwMode="auto">
          <a:xfrm>
            <a:off x="4800600" y="762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65" name="WordArt 185"/>
          <p:cNvSpPr>
            <a:spLocks noChangeArrowheads="1" noChangeShapeType="1" noTextEdit="1"/>
          </p:cNvSpPr>
          <p:nvPr/>
        </p:nvSpPr>
        <p:spPr bwMode="auto">
          <a:xfrm>
            <a:off x="68580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66" name="WordArt 186"/>
          <p:cNvSpPr>
            <a:spLocks noChangeArrowheads="1" noChangeShapeType="1" noTextEdit="1"/>
          </p:cNvSpPr>
          <p:nvPr/>
        </p:nvSpPr>
        <p:spPr bwMode="auto">
          <a:xfrm>
            <a:off x="8534400" y="41910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67" name="WordArt 187"/>
          <p:cNvSpPr>
            <a:spLocks noChangeArrowheads="1" noChangeShapeType="1" noTextEdit="1"/>
          </p:cNvSpPr>
          <p:nvPr/>
        </p:nvSpPr>
        <p:spPr bwMode="auto">
          <a:xfrm>
            <a:off x="7696200" y="28194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68" name="WordArt 188"/>
          <p:cNvSpPr>
            <a:spLocks noChangeArrowheads="1" noChangeShapeType="1" noTextEdit="1"/>
          </p:cNvSpPr>
          <p:nvPr/>
        </p:nvSpPr>
        <p:spPr bwMode="auto">
          <a:xfrm>
            <a:off x="2971800" y="48768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69" name="WordArt 189"/>
          <p:cNvSpPr>
            <a:spLocks noChangeArrowheads="1" noChangeShapeType="1" noTextEdit="1"/>
          </p:cNvSpPr>
          <p:nvPr/>
        </p:nvSpPr>
        <p:spPr bwMode="auto">
          <a:xfrm>
            <a:off x="4876800" y="21336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70" name="WordArt 190"/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71" name="WordArt 191"/>
          <p:cNvSpPr>
            <a:spLocks noChangeArrowheads="1" noChangeShapeType="1" noTextEdit="1"/>
          </p:cNvSpPr>
          <p:nvPr/>
        </p:nvSpPr>
        <p:spPr bwMode="auto">
          <a:xfrm>
            <a:off x="29718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72" name="WordArt 192"/>
          <p:cNvSpPr>
            <a:spLocks noChangeArrowheads="1" noChangeShapeType="1" noTextEdit="1"/>
          </p:cNvSpPr>
          <p:nvPr/>
        </p:nvSpPr>
        <p:spPr bwMode="auto">
          <a:xfrm>
            <a:off x="1981200" y="55626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73" name="WordArt 193"/>
          <p:cNvSpPr>
            <a:spLocks noChangeArrowheads="1" noChangeShapeType="1" noTextEdit="1"/>
          </p:cNvSpPr>
          <p:nvPr/>
        </p:nvSpPr>
        <p:spPr bwMode="auto">
          <a:xfrm>
            <a:off x="4800600" y="4876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74" name="WordArt 194"/>
          <p:cNvSpPr>
            <a:spLocks noChangeArrowheads="1" noChangeShapeType="1" noTextEdit="1"/>
          </p:cNvSpPr>
          <p:nvPr/>
        </p:nvSpPr>
        <p:spPr bwMode="auto">
          <a:xfrm>
            <a:off x="228600" y="2819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75" name="WordArt 195"/>
          <p:cNvSpPr>
            <a:spLocks noChangeArrowheads="1" noChangeShapeType="1" noTextEdit="1"/>
          </p:cNvSpPr>
          <p:nvPr/>
        </p:nvSpPr>
        <p:spPr bwMode="auto">
          <a:xfrm>
            <a:off x="7543800" y="5562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76" name="WordArt 196"/>
          <p:cNvSpPr>
            <a:spLocks noChangeArrowheads="1" noChangeShapeType="1" noTextEdit="1"/>
          </p:cNvSpPr>
          <p:nvPr/>
        </p:nvSpPr>
        <p:spPr bwMode="auto">
          <a:xfrm>
            <a:off x="228600" y="4876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77" name="WordArt 197"/>
          <p:cNvSpPr>
            <a:spLocks noChangeArrowheads="1" noChangeShapeType="1" noTextEdit="1"/>
          </p:cNvSpPr>
          <p:nvPr/>
        </p:nvSpPr>
        <p:spPr bwMode="auto">
          <a:xfrm>
            <a:off x="2286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78" name="WordArt 198"/>
          <p:cNvSpPr>
            <a:spLocks noChangeArrowheads="1" noChangeShapeType="1" noTextEdit="1"/>
          </p:cNvSpPr>
          <p:nvPr/>
        </p:nvSpPr>
        <p:spPr bwMode="auto">
          <a:xfrm>
            <a:off x="7543800" y="2133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79" name="WordArt 199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80" name="WordArt 200"/>
          <p:cNvSpPr>
            <a:spLocks noChangeArrowheads="1" noChangeShapeType="1" noTextEdit="1"/>
          </p:cNvSpPr>
          <p:nvPr/>
        </p:nvSpPr>
        <p:spPr bwMode="auto">
          <a:xfrm>
            <a:off x="4800600" y="2819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81" name="WordArt 201"/>
          <p:cNvSpPr>
            <a:spLocks noChangeArrowheads="1" noChangeShapeType="1" noTextEdit="1"/>
          </p:cNvSpPr>
          <p:nvPr/>
        </p:nvSpPr>
        <p:spPr bwMode="auto">
          <a:xfrm>
            <a:off x="3048000" y="762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82" name="WordArt 202"/>
          <p:cNvSpPr>
            <a:spLocks noChangeArrowheads="1" noChangeShapeType="1" noTextEdit="1"/>
          </p:cNvSpPr>
          <p:nvPr/>
        </p:nvSpPr>
        <p:spPr bwMode="auto">
          <a:xfrm>
            <a:off x="2133600" y="76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83" name="WordArt 203"/>
          <p:cNvSpPr>
            <a:spLocks noChangeArrowheads="1" noChangeShapeType="1" noTextEdit="1"/>
          </p:cNvSpPr>
          <p:nvPr/>
        </p:nvSpPr>
        <p:spPr bwMode="auto">
          <a:xfrm>
            <a:off x="85344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84" name="WordArt 204"/>
          <p:cNvSpPr>
            <a:spLocks noChangeArrowheads="1" noChangeShapeType="1" noTextEdit="1"/>
          </p:cNvSpPr>
          <p:nvPr/>
        </p:nvSpPr>
        <p:spPr bwMode="auto">
          <a:xfrm>
            <a:off x="4876800" y="1447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85" name="WordArt 205"/>
          <p:cNvSpPr>
            <a:spLocks noChangeArrowheads="1" noChangeShapeType="1" noTextEdit="1"/>
          </p:cNvSpPr>
          <p:nvPr/>
        </p:nvSpPr>
        <p:spPr bwMode="auto">
          <a:xfrm>
            <a:off x="8534400" y="6248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86" name="WordArt 206"/>
          <p:cNvSpPr>
            <a:spLocks noChangeArrowheads="1" noChangeShapeType="1" noTextEdit="1"/>
          </p:cNvSpPr>
          <p:nvPr/>
        </p:nvSpPr>
        <p:spPr bwMode="auto">
          <a:xfrm>
            <a:off x="2133600" y="6248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87" name="WordArt 207"/>
          <p:cNvSpPr>
            <a:spLocks noChangeArrowheads="1" noChangeShapeType="1" noTextEdit="1"/>
          </p:cNvSpPr>
          <p:nvPr/>
        </p:nvSpPr>
        <p:spPr bwMode="auto">
          <a:xfrm>
            <a:off x="2133600" y="1447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88" name="WordArt 208"/>
          <p:cNvSpPr>
            <a:spLocks noChangeArrowheads="1" noChangeShapeType="1" noTextEdit="1"/>
          </p:cNvSpPr>
          <p:nvPr/>
        </p:nvSpPr>
        <p:spPr bwMode="auto">
          <a:xfrm>
            <a:off x="2971800" y="55626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89" name="WordArt 209"/>
          <p:cNvSpPr>
            <a:spLocks noChangeArrowheads="1" noChangeShapeType="1" noTextEdit="1"/>
          </p:cNvSpPr>
          <p:nvPr/>
        </p:nvSpPr>
        <p:spPr bwMode="auto">
          <a:xfrm>
            <a:off x="12192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90" name="WordArt 210"/>
          <p:cNvSpPr>
            <a:spLocks noChangeArrowheads="1" noChangeShapeType="1" noTextEdit="1"/>
          </p:cNvSpPr>
          <p:nvPr/>
        </p:nvSpPr>
        <p:spPr bwMode="auto">
          <a:xfrm>
            <a:off x="76962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91" name="WordArt 211"/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92" name="WordArt 212"/>
          <p:cNvSpPr>
            <a:spLocks noChangeArrowheads="1" noChangeShapeType="1" noTextEdit="1"/>
          </p:cNvSpPr>
          <p:nvPr/>
        </p:nvSpPr>
        <p:spPr bwMode="auto">
          <a:xfrm>
            <a:off x="39624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93" name="WordArt 213"/>
          <p:cNvSpPr>
            <a:spLocks noChangeArrowheads="1" noChangeShapeType="1" noTextEdit="1"/>
          </p:cNvSpPr>
          <p:nvPr/>
        </p:nvSpPr>
        <p:spPr bwMode="auto">
          <a:xfrm>
            <a:off x="3886200" y="5562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94" name="WordArt 214"/>
          <p:cNvSpPr>
            <a:spLocks noChangeArrowheads="1" noChangeShapeType="1" noTextEdit="1"/>
          </p:cNvSpPr>
          <p:nvPr/>
        </p:nvSpPr>
        <p:spPr bwMode="auto">
          <a:xfrm>
            <a:off x="1143000" y="5562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95" name="WordArt 215"/>
          <p:cNvSpPr>
            <a:spLocks noChangeArrowheads="1" noChangeShapeType="1" noTextEdit="1"/>
          </p:cNvSpPr>
          <p:nvPr/>
        </p:nvSpPr>
        <p:spPr bwMode="auto">
          <a:xfrm>
            <a:off x="3886200" y="2133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96" name="WordArt 216"/>
          <p:cNvSpPr>
            <a:spLocks noChangeArrowheads="1" noChangeShapeType="1" noTextEdit="1"/>
          </p:cNvSpPr>
          <p:nvPr/>
        </p:nvSpPr>
        <p:spPr bwMode="auto">
          <a:xfrm>
            <a:off x="20574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97" name="WordArt 217"/>
          <p:cNvSpPr>
            <a:spLocks noChangeArrowheads="1" noChangeShapeType="1" noTextEdit="1"/>
          </p:cNvSpPr>
          <p:nvPr/>
        </p:nvSpPr>
        <p:spPr bwMode="auto">
          <a:xfrm>
            <a:off x="8458200" y="2819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98" name="WordArt 218"/>
          <p:cNvSpPr>
            <a:spLocks noChangeArrowheads="1" noChangeShapeType="1" noTextEdit="1"/>
          </p:cNvSpPr>
          <p:nvPr/>
        </p:nvSpPr>
        <p:spPr bwMode="auto">
          <a:xfrm>
            <a:off x="5791200" y="762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299" name="WordArt 219"/>
          <p:cNvSpPr>
            <a:spLocks noChangeArrowheads="1" noChangeShapeType="1" noTextEdit="1"/>
          </p:cNvSpPr>
          <p:nvPr/>
        </p:nvSpPr>
        <p:spPr bwMode="auto">
          <a:xfrm>
            <a:off x="8382000" y="762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300" name="WordArt 220"/>
          <p:cNvSpPr>
            <a:spLocks noChangeArrowheads="1" noChangeShapeType="1" noTextEdit="1"/>
          </p:cNvSpPr>
          <p:nvPr/>
        </p:nvSpPr>
        <p:spPr bwMode="auto">
          <a:xfrm>
            <a:off x="48006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301" name="WordArt 221"/>
          <p:cNvSpPr>
            <a:spLocks noChangeArrowheads="1" noChangeShapeType="1" noTextEdit="1"/>
          </p:cNvSpPr>
          <p:nvPr/>
        </p:nvSpPr>
        <p:spPr bwMode="auto">
          <a:xfrm>
            <a:off x="2971800" y="21336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302" name="WordArt 222"/>
          <p:cNvSpPr>
            <a:spLocks noChangeArrowheads="1" noChangeShapeType="1" noTextEdit="1"/>
          </p:cNvSpPr>
          <p:nvPr/>
        </p:nvSpPr>
        <p:spPr bwMode="auto">
          <a:xfrm>
            <a:off x="7543800" y="62484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303" name="WordArt 223"/>
          <p:cNvSpPr>
            <a:spLocks noChangeArrowheads="1" noChangeShapeType="1" noTextEdit="1"/>
          </p:cNvSpPr>
          <p:nvPr/>
        </p:nvSpPr>
        <p:spPr bwMode="auto">
          <a:xfrm>
            <a:off x="6629400" y="55626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304" name="WordArt 224"/>
          <p:cNvSpPr>
            <a:spLocks noChangeArrowheads="1" noChangeShapeType="1" noTextEdit="1"/>
          </p:cNvSpPr>
          <p:nvPr/>
        </p:nvSpPr>
        <p:spPr bwMode="auto">
          <a:xfrm>
            <a:off x="4800600" y="55626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305" name="WordArt 225"/>
          <p:cNvSpPr>
            <a:spLocks noChangeArrowheads="1" noChangeShapeType="1" noTextEdit="1"/>
          </p:cNvSpPr>
          <p:nvPr/>
        </p:nvSpPr>
        <p:spPr bwMode="auto">
          <a:xfrm>
            <a:off x="8458200" y="4876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46" name="Group 24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90600"/>
                <a:gridCol w="8382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0093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FF"/>
                    </a:solidFill>
                  </a:tcPr>
                </a:tc>
              </a:tr>
            </a:tbl>
          </a:graphicData>
        </a:graphic>
      </p:graphicFrame>
      <p:sp>
        <p:nvSpPr>
          <p:cNvPr id="47229" name="WordArt 125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30" name="WordArt 126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31" name="WordArt 127"/>
          <p:cNvSpPr>
            <a:spLocks noChangeArrowheads="1" noChangeShapeType="1" noTextEdit="1"/>
          </p:cNvSpPr>
          <p:nvPr/>
        </p:nvSpPr>
        <p:spPr bwMode="auto">
          <a:xfrm>
            <a:off x="4876800" y="76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32" name="WordArt 128"/>
          <p:cNvSpPr>
            <a:spLocks noChangeArrowheads="1" noChangeShapeType="1" noTextEdit="1"/>
          </p:cNvSpPr>
          <p:nvPr/>
        </p:nvSpPr>
        <p:spPr bwMode="auto">
          <a:xfrm>
            <a:off x="6705600" y="76200"/>
            <a:ext cx="27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33" name="WordArt 129"/>
          <p:cNvSpPr>
            <a:spLocks noChangeArrowheads="1" noChangeShapeType="1" noTextEdit="1"/>
          </p:cNvSpPr>
          <p:nvPr/>
        </p:nvSpPr>
        <p:spPr bwMode="auto">
          <a:xfrm>
            <a:off x="3048000" y="3505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34" name="WordArt 130"/>
          <p:cNvSpPr>
            <a:spLocks noChangeArrowheads="1" noChangeShapeType="1" noTextEdit="1"/>
          </p:cNvSpPr>
          <p:nvPr/>
        </p:nvSpPr>
        <p:spPr bwMode="auto">
          <a:xfrm>
            <a:off x="3124200" y="1371600"/>
            <a:ext cx="2286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35" name="WordArt 131"/>
          <p:cNvSpPr>
            <a:spLocks noChangeArrowheads="1" noChangeShapeType="1" noTextEdit="1"/>
          </p:cNvSpPr>
          <p:nvPr/>
        </p:nvSpPr>
        <p:spPr bwMode="auto">
          <a:xfrm>
            <a:off x="304800" y="5562600"/>
            <a:ext cx="3810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36" name="WordArt 132"/>
          <p:cNvSpPr>
            <a:spLocks noChangeArrowheads="1" noChangeShapeType="1" noTextEdit="1"/>
          </p:cNvSpPr>
          <p:nvPr/>
        </p:nvSpPr>
        <p:spPr bwMode="auto">
          <a:xfrm>
            <a:off x="8458200" y="13716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37" name="WordArt 133"/>
          <p:cNvSpPr>
            <a:spLocks noChangeArrowheads="1" noChangeShapeType="1" noTextEdit="1"/>
          </p:cNvSpPr>
          <p:nvPr/>
        </p:nvSpPr>
        <p:spPr bwMode="auto">
          <a:xfrm>
            <a:off x="5715000" y="76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38" name="WordArt 134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39" name="WordArt 135"/>
          <p:cNvSpPr>
            <a:spLocks noChangeArrowheads="1" noChangeShapeType="1" noTextEdit="1"/>
          </p:cNvSpPr>
          <p:nvPr/>
        </p:nvSpPr>
        <p:spPr bwMode="auto">
          <a:xfrm>
            <a:off x="2971800" y="2819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40" name="WordArt 136"/>
          <p:cNvSpPr>
            <a:spLocks noChangeArrowheads="1" noChangeShapeType="1" noTextEdit="1"/>
          </p:cNvSpPr>
          <p:nvPr/>
        </p:nvSpPr>
        <p:spPr bwMode="auto">
          <a:xfrm>
            <a:off x="57150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41" name="WordArt 137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42" name="WordArt 138"/>
          <p:cNvSpPr>
            <a:spLocks noChangeArrowheads="1" noChangeShapeType="1" noTextEdit="1"/>
          </p:cNvSpPr>
          <p:nvPr/>
        </p:nvSpPr>
        <p:spPr bwMode="auto">
          <a:xfrm>
            <a:off x="1143000" y="48768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43" name="WordArt 139"/>
          <p:cNvSpPr>
            <a:spLocks noChangeArrowheads="1" noChangeShapeType="1" noTextEdit="1"/>
          </p:cNvSpPr>
          <p:nvPr/>
        </p:nvSpPr>
        <p:spPr bwMode="auto">
          <a:xfrm>
            <a:off x="3886200" y="1447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44" name="WordArt 140"/>
          <p:cNvSpPr>
            <a:spLocks noChangeArrowheads="1" noChangeShapeType="1" noTextEdit="1"/>
          </p:cNvSpPr>
          <p:nvPr/>
        </p:nvSpPr>
        <p:spPr bwMode="auto">
          <a:xfrm>
            <a:off x="3886200" y="762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45" name="WordArt 141"/>
          <p:cNvSpPr>
            <a:spLocks noChangeArrowheads="1" noChangeShapeType="1" noTextEdit="1"/>
          </p:cNvSpPr>
          <p:nvPr/>
        </p:nvSpPr>
        <p:spPr bwMode="auto">
          <a:xfrm>
            <a:off x="8382000" y="2133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46" name="WordArt 142"/>
          <p:cNvSpPr>
            <a:spLocks noChangeArrowheads="1" noChangeShapeType="1" noTextEdit="1"/>
          </p:cNvSpPr>
          <p:nvPr/>
        </p:nvSpPr>
        <p:spPr bwMode="auto">
          <a:xfrm>
            <a:off x="7543800" y="76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47" name="WordArt 143"/>
          <p:cNvSpPr>
            <a:spLocks noChangeArrowheads="1" noChangeShapeType="1" noTextEdit="1"/>
          </p:cNvSpPr>
          <p:nvPr/>
        </p:nvSpPr>
        <p:spPr bwMode="auto">
          <a:xfrm>
            <a:off x="304800" y="1447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48" name="WordArt 144"/>
          <p:cNvSpPr>
            <a:spLocks noChangeArrowheads="1" noChangeShapeType="1" noTextEdit="1"/>
          </p:cNvSpPr>
          <p:nvPr/>
        </p:nvSpPr>
        <p:spPr bwMode="auto">
          <a:xfrm>
            <a:off x="304800" y="35052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49" name="WordArt 145"/>
          <p:cNvSpPr>
            <a:spLocks noChangeArrowheads="1" noChangeShapeType="1" noTextEdit="1"/>
          </p:cNvSpPr>
          <p:nvPr/>
        </p:nvSpPr>
        <p:spPr bwMode="auto">
          <a:xfrm>
            <a:off x="2133600" y="35052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50" name="WordArt 146"/>
          <p:cNvSpPr>
            <a:spLocks noChangeArrowheads="1" noChangeShapeType="1" noTextEdit="1"/>
          </p:cNvSpPr>
          <p:nvPr/>
        </p:nvSpPr>
        <p:spPr bwMode="auto">
          <a:xfrm>
            <a:off x="5638800" y="1447800"/>
            <a:ext cx="53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51" name="WordArt 147"/>
          <p:cNvSpPr>
            <a:spLocks noChangeArrowheads="1" noChangeShapeType="1" noTextEdit="1"/>
          </p:cNvSpPr>
          <p:nvPr/>
        </p:nvSpPr>
        <p:spPr bwMode="auto">
          <a:xfrm>
            <a:off x="3886200" y="4876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52" name="WordArt 148"/>
          <p:cNvSpPr>
            <a:spLocks noChangeArrowheads="1" noChangeShapeType="1" noTextEdit="1"/>
          </p:cNvSpPr>
          <p:nvPr/>
        </p:nvSpPr>
        <p:spPr bwMode="auto">
          <a:xfrm>
            <a:off x="7620000" y="762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53" name="WordArt 149"/>
          <p:cNvSpPr>
            <a:spLocks noChangeArrowheads="1" noChangeShapeType="1" noTextEdit="1"/>
          </p:cNvSpPr>
          <p:nvPr/>
        </p:nvSpPr>
        <p:spPr bwMode="auto">
          <a:xfrm>
            <a:off x="7772400" y="41910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54" name="WordArt 150"/>
          <p:cNvSpPr>
            <a:spLocks noChangeArrowheads="1" noChangeShapeType="1" noTextEdit="1"/>
          </p:cNvSpPr>
          <p:nvPr/>
        </p:nvSpPr>
        <p:spPr bwMode="auto">
          <a:xfrm>
            <a:off x="7696200" y="4876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55" name="WordArt 151"/>
          <p:cNvSpPr>
            <a:spLocks noChangeArrowheads="1" noChangeShapeType="1" noTextEdit="1"/>
          </p:cNvSpPr>
          <p:nvPr/>
        </p:nvSpPr>
        <p:spPr bwMode="auto">
          <a:xfrm>
            <a:off x="5715000" y="28194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56" name="WordArt 152"/>
          <p:cNvSpPr>
            <a:spLocks noChangeArrowheads="1" noChangeShapeType="1" noTextEdit="1"/>
          </p:cNvSpPr>
          <p:nvPr/>
        </p:nvSpPr>
        <p:spPr bwMode="auto">
          <a:xfrm>
            <a:off x="8534400" y="5562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57" name="WordArt 153"/>
          <p:cNvSpPr>
            <a:spLocks noChangeArrowheads="1" noChangeShapeType="1" noTextEdit="1"/>
          </p:cNvSpPr>
          <p:nvPr/>
        </p:nvSpPr>
        <p:spPr bwMode="auto">
          <a:xfrm>
            <a:off x="6705600" y="7620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58" name="WordArt 154"/>
          <p:cNvSpPr>
            <a:spLocks noChangeArrowheads="1" noChangeShapeType="1" noTextEdit="1"/>
          </p:cNvSpPr>
          <p:nvPr/>
        </p:nvSpPr>
        <p:spPr bwMode="auto">
          <a:xfrm>
            <a:off x="4038600" y="762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59" name="WordArt 155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60" name="WordArt 156"/>
          <p:cNvSpPr>
            <a:spLocks noChangeArrowheads="1" noChangeShapeType="1" noTextEdit="1"/>
          </p:cNvSpPr>
          <p:nvPr/>
        </p:nvSpPr>
        <p:spPr bwMode="auto">
          <a:xfrm>
            <a:off x="6705600" y="4191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61" name="WordArt 157"/>
          <p:cNvSpPr>
            <a:spLocks noChangeArrowheads="1" noChangeShapeType="1" noTextEdit="1"/>
          </p:cNvSpPr>
          <p:nvPr/>
        </p:nvSpPr>
        <p:spPr bwMode="auto">
          <a:xfrm>
            <a:off x="2133600" y="2819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62" name="WordArt 158"/>
          <p:cNvSpPr>
            <a:spLocks noChangeArrowheads="1" noChangeShapeType="1" noTextEdit="1"/>
          </p:cNvSpPr>
          <p:nvPr/>
        </p:nvSpPr>
        <p:spPr bwMode="auto">
          <a:xfrm>
            <a:off x="6705600" y="2819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63" name="WordArt 159"/>
          <p:cNvSpPr>
            <a:spLocks noChangeArrowheads="1" noChangeShapeType="1" noTextEdit="1"/>
          </p:cNvSpPr>
          <p:nvPr/>
        </p:nvSpPr>
        <p:spPr bwMode="auto">
          <a:xfrm>
            <a:off x="5715000" y="55626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64" name="WordArt 160"/>
          <p:cNvSpPr>
            <a:spLocks noChangeArrowheads="1" noChangeShapeType="1" noTextEdit="1"/>
          </p:cNvSpPr>
          <p:nvPr/>
        </p:nvSpPr>
        <p:spPr bwMode="auto">
          <a:xfrm>
            <a:off x="6705600" y="4876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65" name="WordArt 161"/>
          <p:cNvSpPr>
            <a:spLocks noChangeArrowheads="1" noChangeShapeType="1" noTextEdit="1"/>
          </p:cNvSpPr>
          <p:nvPr/>
        </p:nvSpPr>
        <p:spPr bwMode="auto">
          <a:xfrm>
            <a:off x="7696200" y="1447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66" name="WordArt 162"/>
          <p:cNvSpPr>
            <a:spLocks noChangeArrowheads="1" noChangeShapeType="1" noTextEdit="1"/>
          </p:cNvSpPr>
          <p:nvPr/>
        </p:nvSpPr>
        <p:spPr bwMode="auto">
          <a:xfrm>
            <a:off x="4800600" y="35052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67" name="WordArt 163"/>
          <p:cNvSpPr>
            <a:spLocks noChangeArrowheads="1" noChangeShapeType="1" noTextEdit="1"/>
          </p:cNvSpPr>
          <p:nvPr/>
        </p:nvSpPr>
        <p:spPr bwMode="auto">
          <a:xfrm>
            <a:off x="39624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68" name="WordArt 164"/>
          <p:cNvSpPr>
            <a:spLocks noChangeArrowheads="1" noChangeShapeType="1" noTextEdit="1"/>
          </p:cNvSpPr>
          <p:nvPr/>
        </p:nvSpPr>
        <p:spPr bwMode="auto">
          <a:xfrm>
            <a:off x="2057400" y="4876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69" name="WordArt 165"/>
          <p:cNvSpPr>
            <a:spLocks noChangeArrowheads="1" noChangeShapeType="1" noTextEdit="1"/>
          </p:cNvSpPr>
          <p:nvPr/>
        </p:nvSpPr>
        <p:spPr bwMode="auto">
          <a:xfrm>
            <a:off x="3886200" y="27432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70" name="WordArt 166"/>
          <p:cNvSpPr>
            <a:spLocks noChangeArrowheads="1" noChangeShapeType="1" noTextEdit="1"/>
          </p:cNvSpPr>
          <p:nvPr/>
        </p:nvSpPr>
        <p:spPr bwMode="auto">
          <a:xfrm>
            <a:off x="8534400" y="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71" name="WordArt 167"/>
          <p:cNvSpPr>
            <a:spLocks noChangeArrowheads="1" noChangeShapeType="1" noTextEdit="1"/>
          </p:cNvSpPr>
          <p:nvPr/>
        </p:nvSpPr>
        <p:spPr bwMode="auto">
          <a:xfrm>
            <a:off x="381000" y="7620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72" name="WordArt 168"/>
          <p:cNvSpPr>
            <a:spLocks noChangeArrowheads="1" noChangeShapeType="1" noTextEdit="1"/>
          </p:cNvSpPr>
          <p:nvPr/>
        </p:nvSpPr>
        <p:spPr bwMode="auto">
          <a:xfrm>
            <a:off x="6629400" y="2133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73" name="WordArt 169"/>
          <p:cNvSpPr>
            <a:spLocks noChangeArrowheads="1" noChangeShapeType="1" noTextEdit="1"/>
          </p:cNvSpPr>
          <p:nvPr/>
        </p:nvSpPr>
        <p:spPr bwMode="auto">
          <a:xfrm>
            <a:off x="57912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74" name="WordArt 170"/>
          <p:cNvSpPr>
            <a:spLocks noChangeArrowheads="1" noChangeShapeType="1" noTextEdit="1"/>
          </p:cNvSpPr>
          <p:nvPr/>
        </p:nvSpPr>
        <p:spPr bwMode="auto">
          <a:xfrm>
            <a:off x="6705600" y="14478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75" name="WordArt 171"/>
          <p:cNvSpPr>
            <a:spLocks noChangeArrowheads="1" noChangeShapeType="1" noTextEdit="1"/>
          </p:cNvSpPr>
          <p:nvPr/>
        </p:nvSpPr>
        <p:spPr bwMode="auto">
          <a:xfrm>
            <a:off x="5791200" y="4876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76" name="WordArt 172"/>
          <p:cNvSpPr>
            <a:spLocks noChangeArrowheads="1" noChangeShapeType="1" noTextEdit="1"/>
          </p:cNvSpPr>
          <p:nvPr/>
        </p:nvSpPr>
        <p:spPr bwMode="auto">
          <a:xfrm>
            <a:off x="5867400" y="2133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77" name="WordArt 173"/>
          <p:cNvSpPr>
            <a:spLocks noChangeArrowheads="1" noChangeShapeType="1" noTextEdit="1"/>
          </p:cNvSpPr>
          <p:nvPr/>
        </p:nvSpPr>
        <p:spPr bwMode="auto">
          <a:xfrm>
            <a:off x="3048000" y="6248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78" name="WordArt 174"/>
          <p:cNvSpPr>
            <a:spLocks noChangeArrowheads="1" noChangeShapeType="1" noTextEdit="1"/>
          </p:cNvSpPr>
          <p:nvPr/>
        </p:nvSpPr>
        <p:spPr bwMode="auto">
          <a:xfrm>
            <a:off x="3886200" y="61722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79" name="WordArt 175"/>
          <p:cNvSpPr>
            <a:spLocks noChangeArrowheads="1" noChangeShapeType="1" noTextEdit="1"/>
          </p:cNvSpPr>
          <p:nvPr/>
        </p:nvSpPr>
        <p:spPr bwMode="auto">
          <a:xfrm>
            <a:off x="4876800" y="6172200"/>
            <a:ext cx="304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80" name="WordArt 176"/>
          <p:cNvSpPr>
            <a:spLocks noChangeArrowheads="1" noChangeShapeType="1" noTextEdit="1"/>
          </p:cNvSpPr>
          <p:nvPr/>
        </p:nvSpPr>
        <p:spPr bwMode="auto">
          <a:xfrm>
            <a:off x="5715000" y="6248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81" name="WordArt 177"/>
          <p:cNvSpPr>
            <a:spLocks noChangeArrowheads="1" noChangeShapeType="1" noTextEdit="1"/>
          </p:cNvSpPr>
          <p:nvPr/>
        </p:nvSpPr>
        <p:spPr bwMode="auto">
          <a:xfrm>
            <a:off x="6705600" y="6248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82" name="WordArt 178"/>
          <p:cNvSpPr>
            <a:spLocks noChangeArrowheads="1" noChangeShapeType="1" noTextEdit="1"/>
          </p:cNvSpPr>
          <p:nvPr/>
        </p:nvSpPr>
        <p:spPr bwMode="auto">
          <a:xfrm>
            <a:off x="304800" y="6248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83" name="WordArt 179"/>
          <p:cNvSpPr>
            <a:spLocks noChangeArrowheads="1" noChangeShapeType="1" noTextEdit="1"/>
          </p:cNvSpPr>
          <p:nvPr/>
        </p:nvSpPr>
        <p:spPr bwMode="auto">
          <a:xfrm>
            <a:off x="1143000" y="2819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84" name="WordArt 180"/>
          <p:cNvSpPr>
            <a:spLocks noChangeArrowheads="1" noChangeShapeType="1" noTextEdit="1"/>
          </p:cNvSpPr>
          <p:nvPr/>
        </p:nvSpPr>
        <p:spPr bwMode="auto">
          <a:xfrm>
            <a:off x="1219200" y="6248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85" name="WordArt 181"/>
          <p:cNvSpPr>
            <a:spLocks noChangeArrowheads="1" noChangeShapeType="1" noTextEdit="1"/>
          </p:cNvSpPr>
          <p:nvPr/>
        </p:nvSpPr>
        <p:spPr bwMode="auto">
          <a:xfrm>
            <a:off x="3048000" y="76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86" name="WordArt 182"/>
          <p:cNvSpPr>
            <a:spLocks noChangeArrowheads="1" noChangeShapeType="1" noTextEdit="1"/>
          </p:cNvSpPr>
          <p:nvPr/>
        </p:nvSpPr>
        <p:spPr bwMode="auto">
          <a:xfrm>
            <a:off x="1219200" y="41910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87" name="WordArt 183"/>
          <p:cNvSpPr>
            <a:spLocks noChangeArrowheads="1" noChangeShapeType="1" noTextEdit="1"/>
          </p:cNvSpPr>
          <p:nvPr/>
        </p:nvSpPr>
        <p:spPr bwMode="auto">
          <a:xfrm>
            <a:off x="4800600" y="7620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88" name="WordArt 184"/>
          <p:cNvSpPr>
            <a:spLocks noChangeArrowheads="1" noChangeShapeType="1" noTextEdit="1"/>
          </p:cNvSpPr>
          <p:nvPr/>
        </p:nvSpPr>
        <p:spPr bwMode="auto">
          <a:xfrm>
            <a:off x="67056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89" name="WordArt 185"/>
          <p:cNvSpPr>
            <a:spLocks noChangeArrowheads="1" noChangeShapeType="1" noTextEdit="1"/>
          </p:cNvSpPr>
          <p:nvPr/>
        </p:nvSpPr>
        <p:spPr bwMode="auto">
          <a:xfrm>
            <a:off x="8534400" y="41910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90" name="WordArt 186"/>
          <p:cNvSpPr>
            <a:spLocks noChangeArrowheads="1" noChangeShapeType="1" noTextEdit="1"/>
          </p:cNvSpPr>
          <p:nvPr/>
        </p:nvSpPr>
        <p:spPr bwMode="auto">
          <a:xfrm>
            <a:off x="7696200" y="28194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91" name="WordArt 187"/>
          <p:cNvSpPr>
            <a:spLocks noChangeArrowheads="1" noChangeShapeType="1" noTextEdit="1"/>
          </p:cNvSpPr>
          <p:nvPr/>
        </p:nvSpPr>
        <p:spPr bwMode="auto">
          <a:xfrm>
            <a:off x="2971800" y="4876800"/>
            <a:ext cx="457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92" name="WordArt 188"/>
          <p:cNvSpPr>
            <a:spLocks noChangeArrowheads="1" noChangeShapeType="1" noTextEdit="1"/>
          </p:cNvSpPr>
          <p:nvPr/>
        </p:nvSpPr>
        <p:spPr bwMode="auto">
          <a:xfrm>
            <a:off x="4876800" y="21336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93" name="WordArt 189"/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94" name="WordArt 190"/>
          <p:cNvSpPr>
            <a:spLocks noChangeArrowheads="1" noChangeShapeType="1" noTextEdit="1"/>
          </p:cNvSpPr>
          <p:nvPr/>
        </p:nvSpPr>
        <p:spPr bwMode="auto">
          <a:xfrm>
            <a:off x="29718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95" name="WordArt 191"/>
          <p:cNvSpPr>
            <a:spLocks noChangeArrowheads="1" noChangeShapeType="1" noTextEdit="1"/>
          </p:cNvSpPr>
          <p:nvPr/>
        </p:nvSpPr>
        <p:spPr bwMode="auto">
          <a:xfrm>
            <a:off x="1981200" y="55626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96" name="WordArt 192"/>
          <p:cNvSpPr>
            <a:spLocks noChangeArrowheads="1" noChangeShapeType="1" noTextEdit="1"/>
          </p:cNvSpPr>
          <p:nvPr/>
        </p:nvSpPr>
        <p:spPr bwMode="auto">
          <a:xfrm>
            <a:off x="4800600" y="4876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97" name="WordArt 193"/>
          <p:cNvSpPr>
            <a:spLocks noChangeArrowheads="1" noChangeShapeType="1" noTextEdit="1"/>
          </p:cNvSpPr>
          <p:nvPr/>
        </p:nvSpPr>
        <p:spPr bwMode="auto">
          <a:xfrm>
            <a:off x="228600" y="2819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98" name="WordArt 194"/>
          <p:cNvSpPr>
            <a:spLocks noChangeArrowheads="1" noChangeShapeType="1" noTextEdit="1"/>
          </p:cNvSpPr>
          <p:nvPr/>
        </p:nvSpPr>
        <p:spPr bwMode="auto">
          <a:xfrm>
            <a:off x="7543800" y="5562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299" name="WordArt 195"/>
          <p:cNvSpPr>
            <a:spLocks noChangeArrowheads="1" noChangeShapeType="1" noTextEdit="1"/>
          </p:cNvSpPr>
          <p:nvPr/>
        </p:nvSpPr>
        <p:spPr bwMode="auto">
          <a:xfrm>
            <a:off x="228600" y="4876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00" name="WordArt 196"/>
          <p:cNvSpPr>
            <a:spLocks noChangeArrowheads="1" noChangeShapeType="1" noTextEdit="1"/>
          </p:cNvSpPr>
          <p:nvPr/>
        </p:nvSpPr>
        <p:spPr bwMode="auto">
          <a:xfrm>
            <a:off x="2286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01" name="WordArt 197"/>
          <p:cNvSpPr>
            <a:spLocks noChangeArrowheads="1" noChangeShapeType="1" noTextEdit="1"/>
          </p:cNvSpPr>
          <p:nvPr/>
        </p:nvSpPr>
        <p:spPr bwMode="auto">
          <a:xfrm>
            <a:off x="7543800" y="2133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02" name="WordArt 198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03" name="WordArt 199"/>
          <p:cNvSpPr>
            <a:spLocks noChangeArrowheads="1" noChangeShapeType="1" noTextEdit="1"/>
          </p:cNvSpPr>
          <p:nvPr/>
        </p:nvSpPr>
        <p:spPr bwMode="auto">
          <a:xfrm>
            <a:off x="4800600" y="2819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04" name="WordArt 200"/>
          <p:cNvSpPr>
            <a:spLocks noChangeArrowheads="1" noChangeShapeType="1" noTextEdit="1"/>
          </p:cNvSpPr>
          <p:nvPr/>
        </p:nvSpPr>
        <p:spPr bwMode="auto">
          <a:xfrm>
            <a:off x="3048000" y="762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05" name="WordArt 201"/>
          <p:cNvSpPr>
            <a:spLocks noChangeArrowheads="1" noChangeShapeType="1" noTextEdit="1"/>
          </p:cNvSpPr>
          <p:nvPr/>
        </p:nvSpPr>
        <p:spPr bwMode="auto">
          <a:xfrm>
            <a:off x="2057400" y="76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06" name="WordArt 202"/>
          <p:cNvSpPr>
            <a:spLocks noChangeArrowheads="1" noChangeShapeType="1" noTextEdit="1"/>
          </p:cNvSpPr>
          <p:nvPr/>
        </p:nvSpPr>
        <p:spPr bwMode="auto">
          <a:xfrm>
            <a:off x="85344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07" name="WordArt 203"/>
          <p:cNvSpPr>
            <a:spLocks noChangeArrowheads="1" noChangeShapeType="1" noTextEdit="1"/>
          </p:cNvSpPr>
          <p:nvPr/>
        </p:nvSpPr>
        <p:spPr bwMode="auto">
          <a:xfrm>
            <a:off x="4876800" y="1447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08" name="WordArt 204"/>
          <p:cNvSpPr>
            <a:spLocks noChangeArrowheads="1" noChangeShapeType="1" noTextEdit="1"/>
          </p:cNvSpPr>
          <p:nvPr/>
        </p:nvSpPr>
        <p:spPr bwMode="auto">
          <a:xfrm>
            <a:off x="8534400" y="6248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09" name="WordArt 205"/>
          <p:cNvSpPr>
            <a:spLocks noChangeArrowheads="1" noChangeShapeType="1" noTextEdit="1"/>
          </p:cNvSpPr>
          <p:nvPr/>
        </p:nvSpPr>
        <p:spPr bwMode="auto">
          <a:xfrm>
            <a:off x="2133600" y="62484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10" name="WordArt 206"/>
          <p:cNvSpPr>
            <a:spLocks noChangeArrowheads="1" noChangeShapeType="1" noTextEdit="1"/>
          </p:cNvSpPr>
          <p:nvPr/>
        </p:nvSpPr>
        <p:spPr bwMode="auto">
          <a:xfrm>
            <a:off x="2133600" y="1447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11" name="WordArt 207"/>
          <p:cNvSpPr>
            <a:spLocks noChangeArrowheads="1" noChangeShapeType="1" noTextEdit="1"/>
          </p:cNvSpPr>
          <p:nvPr/>
        </p:nvSpPr>
        <p:spPr bwMode="auto">
          <a:xfrm>
            <a:off x="2971800" y="55626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12" name="WordArt 208"/>
          <p:cNvSpPr>
            <a:spLocks noChangeArrowheads="1" noChangeShapeType="1" noTextEdit="1"/>
          </p:cNvSpPr>
          <p:nvPr/>
        </p:nvSpPr>
        <p:spPr bwMode="auto">
          <a:xfrm>
            <a:off x="12192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13" name="WordArt 209"/>
          <p:cNvSpPr>
            <a:spLocks noChangeArrowheads="1" noChangeShapeType="1" noTextEdit="1"/>
          </p:cNvSpPr>
          <p:nvPr/>
        </p:nvSpPr>
        <p:spPr bwMode="auto">
          <a:xfrm>
            <a:off x="7696200" y="35052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14" name="WordArt 210"/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15" name="WordArt 211"/>
          <p:cNvSpPr>
            <a:spLocks noChangeArrowheads="1" noChangeShapeType="1" noTextEdit="1"/>
          </p:cNvSpPr>
          <p:nvPr/>
        </p:nvSpPr>
        <p:spPr bwMode="auto">
          <a:xfrm>
            <a:off x="39624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16" name="WordArt 212"/>
          <p:cNvSpPr>
            <a:spLocks noChangeArrowheads="1" noChangeShapeType="1" noTextEdit="1"/>
          </p:cNvSpPr>
          <p:nvPr/>
        </p:nvSpPr>
        <p:spPr bwMode="auto">
          <a:xfrm>
            <a:off x="3886200" y="5562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17" name="WordArt 213"/>
          <p:cNvSpPr>
            <a:spLocks noChangeArrowheads="1" noChangeShapeType="1" noTextEdit="1"/>
          </p:cNvSpPr>
          <p:nvPr/>
        </p:nvSpPr>
        <p:spPr bwMode="auto">
          <a:xfrm>
            <a:off x="1143000" y="5562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18" name="WordArt 214"/>
          <p:cNvSpPr>
            <a:spLocks noChangeArrowheads="1" noChangeShapeType="1" noTextEdit="1"/>
          </p:cNvSpPr>
          <p:nvPr/>
        </p:nvSpPr>
        <p:spPr bwMode="auto">
          <a:xfrm>
            <a:off x="3886200" y="21336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19" name="WordArt 215"/>
          <p:cNvSpPr>
            <a:spLocks noChangeArrowheads="1" noChangeShapeType="1" noTextEdit="1"/>
          </p:cNvSpPr>
          <p:nvPr/>
        </p:nvSpPr>
        <p:spPr bwMode="auto">
          <a:xfrm>
            <a:off x="20574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20" name="WordArt 216"/>
          <p:cNvSpPr>
            <a:spLocks noChangeArrowheads="1" noChangeShapeType="1" noTextEdit="1"/>
          </p:cNvSpPr>
          <p:nvPr/>
        </p:nvSpPr>
        <p:spPr bwMode="auto">
          <a:xfrm>
            <a:off x="8458200" y="28194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21" name="WordArt 217"/>
          <p:cNvSpPr>
            <a:spLocks noChangeArrowheads="1" noChangeShapeType="1" noTextEdit="1"/>
          </p:cNvSpPr>
          <p:nvPr/>
        </p:nvSpPr>
        <p:spPr bwMode="auto">
          <a:xfrm>
            <a:off x="5791200" y="762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22" name="WordArt 218"/>
          <p:cNvSpPr>
            <a:spLocks noChangeArrowheads="1" noChangeShapeType="1" noTextEdit="1"/>
          </p:cNvSpPr>
          <p:nvPr/>
        </p:nvSpPr>
        <p:spPr bwMode="auto">
          <a:xfrm>
            <a:off x="8382000" y="762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23" name="WordArt 219"/>
          <p:cNvSpPr>
            <a:spLocks noChangeArrowheads="1" noChangeShapeType="1" noTextEdit="1"/>
          </p:cNvSpPr>
          <p:nvPr/>
        </p:nvSpPr>
        <p:spPr bwMode="auto">
          <a:xfrm>
            <a:off x="4800600" y="41910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24" name="WordArt 220"/>
          <p:cNvSpPr>
            <a:spLocks noChangeArrowheads="1" noChangeShapeType="1" noTextEdit="1"/>
          </p:cNvSpPr>
          <p:nvPr/>
        </p:nvSpPr>
        <p:spPr bwMode="auto">
          <a:xfrm>
            <a:off x="2971800" y="21336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25" name="WordArt 221"/>
          <p:cNvSpPr>
            <a:spLocks noChangeArrowheads="1" noChangeShapeType="1" noTextEdit="1"/>
          </p:cNvSpPr>
          <p:nvPr/>
        </p:nvSpPr>
        <p:spPr bwMode="auto">
          <a:xfrm>
            <a:off x="7543800" y="62484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26" name="WordArt 222"/>
          <p:cNvSpPr>
            <a:spLocks noChangeArrowheads="1" noChangeShapeType="1" noTextEdit="1"/>
          </p:cNvSpPr>
          <p:nvPr/>
        </p:nvSpPr>
        <p:spPr bwMode="auto">
          <a:xfrm>
            <a:off x="6629400" y="55626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27" name="WordArt 223"/>
          <p:cNvSpPr>
            <a:spLocks noChangeArrowheads="1" noChangeShapeType="1" noTextEdit="1"/>
          </p:cNvSpPr>
          <p:nvPr/>
        </p:nvSpPr>
        <p:spPr bwMode="auto">
          <a:xfrm>
            <a:off x="4800600" y="556260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328" name="WordArt 224"/>
          <p:cNvSpPr>
            <a:spLocks noChangeArrowheads="1" noChangeShapeType="1" noTextEdit="1"/>
          </p:cNvSpPr>
          <p:nvPr/>
        </p:nvSpPr>
        <p:spPr bwMode="auto">
          <a:xfrm>
            <a:off x="8458200" y="4876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endParaRPr lang="ru-RU" sz="3600" kern="10">
              <a:ln w="9525">
                <a:solidFill>
                  <a:srgbClr val="CC6600"/>
                </a:solidFill>
                <a:round/>
                <a:headEnd/>
                <a:tailEnd/>
              </a:ln>
              <a:solidFill>
                <a:srgbClr val="FF99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 r="833"/>
          <a:stretch>
            <a:fillRect/>
          </a:stretch>
        </p:blipFill>
        <p:spPr bwMode="auto">
          <a:xfrm>
            <a:off x="0" y="0"/>
            <a:ext cx="914400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>
                <a:solidFill>
                  <a:srgbClr val="0070C0"/>
                </a:solidFill>
              </a:rPr>
              <a:t>Ann:</a:t>
            </a: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</a:rPr>
              <a:t>(you </a:t>
            </a:r>
            <a:r>
              <a:rPr lang="en-US" dirty="0" smtClean="0">
                <a:solidFill>
                  <a:srgbClr val="00B050"/>
                </a:solidFill>
              </a:rPr>
              <a:t>travel)</a:t>
            </a:r>
            <a:r>
              <a:rPr lang="en-US" dirty="0">
                <a:solidFill>
                  <a:srgbClr val="00B050"/>
                </a:solidFill>
              </a:rPr>
              <a:t> </a:t>
            </a:r>
            <a:r>
              <a:rPr lang="en-US" i="1" dirty="0">
                <a:solidFill>
                  <a:srgbClr val="00B050"/>
                </a:solidFill>
              </a:rPr>
              <a:t>Have you </a:t>
            </a:r>
            <a:r>
              <a:rPr lang="en-US" i="1" dirty="0" smtClean="0">
                <a:solidFill>
                  <a:srgbClr val="00B050"/>
                </a:solidFill>
              </a:rPr>
              <a:t>traveled</a:t>
            </a:r>
            <a:r>
              <a:rPr lang="en-US" dirty="0"/>
              <a:t> a lot </a:t>
            </a:r>
            <a:r>
              <a:rPr lang="en-US" dirty="0" smtClean="0"/>
              <a:t>this summer?</a:t>
            </a:r>
            <a:endParaRPr lang="en-US" dirty="0"/>
          </a:p>
          <a:p>
            <a:pPr fontAlgn="base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Trish: </a:t>
            </a:r>
            <a:r>
              <a:rPr lang="en-US" dirty="0"/>
              <a:t>    </a:t>
            </a:r>
            <a:r>
              <a:rPr lang="en-US" i="1" dirty="0">
                <a:solidFill>
                  <a:srgbClr val="00B050"/>
                </a:solidFill>
              </a:rPr>
              <a:t>Yes, I have.</a:t>
            </a:r>
            <a:r>
              <a:rPr lang="en-US" dirty="0"/>
              <a:t> I have </a:t>
            </a:r>
            <a:r>
              <a:rPr lang="en-US" dirty="0" smtClean="0"/>
              <a:t>traveled all summer around Europe.</a:t>
            </a:r>
            <a:endParaRPr lang="en-US" dirty="0"/>
          </a:p>
          <a:p>
            <a:pPr fontAlgn="base"/>
            <a:r>
              <a:rPr lang="en-US" dirty="0" smtClean="0">
                <a:solidFill>
                  <a:schemeClr val="accent1"/>
                </a:solidFill>
              </a:rPr>
              <a:t>Ann:</a:t>
            </a:r>
            <a:r>
              <a:rPr lang="en-US" dirty="0"/>
              <a:t> </a:t>
            </a:r>
            <a:r>
              <a:rPr lang="en-US" dirty="0" smtClean="0"/>
              <a:t>It’s cool! Who </a:t>
            </a:r>
            <a:r>
              <a:rPr lang="en-US" dirty="0"/>
              <a:t>______________ (1 </a:t>
            </a:r>
            <a:r>
              <a:rPr lang="en-US" dirty="0">
                <a:solidFill>
                  <a:srgbClr val="00B050"/>
                </a:solidFill>
              </a:rPr>
              <a:t>you </a:t>
            </a:r>
            <a:r>
              <a:rPr lang="en-US" dirty="0" smtClean="0">
                <a:solidFill>
                  <a:srgbClr val="00B050"/>
                </a:solidFill>
              </a:rPr>
              <a:t>travel</a:t>
            </a:r>
            <a:r>
              <a:rPr lang="en-US" dirty="0" smtClean="0"/>
              <a:t>) </a:t>
            </a:r>
            <a:r>
              <a:rPr lang="en-US" dirty="0"/>
              <a:t>with?</a:t>
            </a:r>
          </a:p>
          <a:p>
            <a:pPr fontAlgn="base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Trish:</a:t>
            </a:r>
            <a:r>
              <a:rPr lang="en-US" dirty="0">
                <a:solidFill>
                  <a:schemeClr val="accent2"/>
                </a:solidFill>
              </a:rPr>
              <a:t> </a:t>
            </a:r>
            <a:r>
              <a:rPr lang="en-US" dirty="0"/>
              <a:t>With my </a:t>
            </a:r>
            <a:r>
              <a:rPr lang="en-US" dirty="0" smtClean="0"/>
              <a:t>boyfriend Mark.</a:t>
            </a:r>
            <a:endParaRPr lang="en-US" dirty="0"/>
          </a:p>
          <a:p>
            <a:pPr fontAlgn="base"/>
            <a:r>
              <a:rPr lang="en-US" dirty="0" smtClean="0">
                <a:solidFill>
                  <a:schemeClr val="accent1"/>
                </a:solidFill>
              </a:rPr>
              <a:t>Ann:</a:t>
            </a:r>
            <a:r>
              <a:rPr lang="en-US" dirty="0"/>
              <a:t> </a:t>
            </a:r>
            <a:r>
              <a:rPr lang="en-US" dirty="0" smtClean="0"/>
              <a:t>Wow? Where </a:t>
            </a:r>
            <a:r>
              <a:rPr lang="en-US" dirty="0"/>
              <a:t>______________ (2 </a:t>
            </a:r>
            <a:r>
              <a:rPr lang="en-US" dirty="0">
                <a:solidFill>
                  <a:srgbClr val="00B050"/>
                </a:solidFill>
              </a:rPr>
              <a:t>you </a:t>
            </a:r>
            <a:r>
              <a:rPr lang="en-US" dirty="0" smtClean="0">
                <a:solidFill>
                  <a:srgbClr val="00B050"/>
                </a:solidFill>
              </a:rPr>
              <a:t>spend</a:t>
            </a:r>
            <a:r>
              <a:rPr lang="en-US" dirty="0" smtClean="0"/>
              <a:t>) June?</a:t>
            </a:r>
            <a:endParaRPr lang="en-US" dirty="0"/>
          </a:p>
          <a:p>
            <a:pPr fontAlgn="base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Trish: </a:t>
            </a:r>
            <a:r>
              <a:rPr lang="en-US" dirty="0"/>
              <a:t>Mostly in Britain. But we've also travelled to Holland.</a:t>
            </a:r>
          </a:p>
          <a:p>
            <a:pPr fontAlgn="base"/>
            <a:r>
              <a:rPr lang="en-US" dirty="0" smtClean="0">
                <a:solidFill>
                  <a:schemeClr val="accent1"/>
                </a:solidFill>
              </a:rPr>
              <a:t>Ann 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 </a:t>
            </a:r>
            <a:r>
              <a:rPr lang="en-US" dirty="0" smtClean="0"/>
              <a:t>Great! ______________ </a:t>
            </a:r>
            <a:r>
              <a:rPr lang="en-US" dirty="0"/>
              <a:t>(3 </a:t>
            </a:r>
            <a:r>
              <a:rPr lang="en-US" dirty="0">
                <a:solidFill>
                  <a:srgbClr val="00B050"/>
                </a:solidFill>
              </a:rPr>
              <a:t>you </a:t>
            </a:r>
            <a:r>
              <a:rPr lang="en-US" dirty="0" smtClean="0">
                <a:solidFill>
                  <a:srgbClr val="00B050"/>
                </a:solidFill>
              </a:rPr>
              <a:t>see</a:t>
            </a:r>
            <a:r>
              <a:rPr lang="en-US" dirty="0" smtClean="0"/>
              <a:t>) </a:t>
            </a:r>
            <a:r>
              <a:rPr lang="en-US" dirty="0"/>
              <a:t>  many </a:t>
            </a:r>
            <a:r>
              <a:rPr lang="en-US" dirty="0" smtClean="0"/>
              <a:t>sights?</a:t>
            </a:r>
            <a:endParaRPr lang="en-US" dirty="0"/>
          </a:p>
          <a:p>
            <a:pPr fontAlgn="base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Trish: </a:t>
            </a:r>
            <a:r>
              <a:rPr lang="en-US" dirty="0"/>
              <a:t>Yes, we (4) ______________      .</a:t>
            </a:r>
          </a:p>
          <a:p>
            <a:pPr fontAlgn="base"/>
            <a:r>
              <a:rPr lang="en-US" dirty="0" smtClean="0">
                <a:solidFill>
                  <a:schemeClr val="accent1"/>
                </a:solidFill>
              </a:rPr>
              <a:t>Ann:</a:t>
            </a:r>
            <a:r>
              <a:rPr lang="en-US" dirty="0"/>
              <a:t> And how many </a:t>
            </a:r>
            <a:r>
              <a:rPr lang="en-US" dirty="0" smtClean="0"/>
              <a:t>countries </a:t>
            </a:r>
            <a:r>
              <a:rPr lang="en-US" dirty="0"/>
              <a:t>______________ (5 </a:t>
            </a:r>
            <a:r>
              <a:rPr lang="en-US" dirty="0">
                <a:solidFill>
                  <a:srgbClr val="00B050"/>
                </a:solidFill>
              </a:rPr>
              <a:t>you </a:t>
            </a:r>
            <a:r>
              <a:rPr lang="en-US" dirty="0" smtClean="0">
                <a:solidFill>
                  <a:srgbClr val="00B050"/>
                </a:solidFill>
              </a:rPr>
              <a:t>visit</a:t>
            </a:r>
            <a:r>
              <a:rPr lang="en-US" dirty="0" smtClean="0"/>
              <a:t>)?</a:t>
            </a:r>
            <a:endParaRPr lang="en-US" dirty="0"/>
          </a:p>
          <a:p>
            <a:pPr fontAlgn="base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Trish:</a:t>
            </a:r>
            <a:r>
              <a:rPr lang="en-US" dirty="0"/>
              <a:t> </a:t>
            </a:r>
            <a:r>
              <a:rPr lang="en-US" dirty="0" smtClean="0"/>
              <a:t>Just five.</a:t>
            </a:r>
            <a:endParaRPr lang="en-US" dirty="0"/>
          </a:p>
          <a:p>
            <a:pPr fontAlgn="base"/>
            <a:r>
              <a:rPr lang="en-US" dirty="0" smtClean="0">
                <a:solidFill>
                  <a:schemeClr val="accent1"/>
                </a:solidFill>
              </a:rPr>
              <a:t>Ann:</a:t>
            </a:r>
            <a:r>
              <a:rPr lang="en-US" dirty="0">
                <a:solidFill>
                  <a:schemeClr val="accent1"/>
                </a:solidFill>
              </a:rPr>
              <a:t> </a:t>
            </a:r>
            <a:r>
              <a:rPr lang="en-US" dirty="0" smtClean="0"/>
              <a:t>Are you kidding? </a:t>
            </a:r>
            <a:r>
              <a:rPr lang="en-US" dirty="0"/>
              <a:t>______________ (6 </a:t>
            </a:r>
            <a:r>
              <a:rPr lang="en-US" dirty="0">
                <a:solidFill>
                  <a:srgbClr val="00B050"/>
                </a:solidFill>
              </a:rPr>
              <a:t>you </a:t>
            </a:r>
            <a:r>
              <a:rPr lang="en-US" dirty="0" smtClean="0">
                <a:solidFill>
                  <a:srgbClr val="00B050"/>
                </a:solidFill>
              </a:rPr>
              <a:t>find</a:t>
            </a:r>
            <a:r>
              <a:rPr lang="en-US" dirty="0" smtClean="0"/>
              <a:t>) </a:t>
            </a:r>
            <a:r>
              <a:rPr lang="en-US" dirty="0"/>
              <a:t>any </a:t>
            </a:r>
            <a:r>
              <a:rPr lang="en-US" dirty="0" smtClean="0"/>
              <a:t>friends?</a:t>
            </a:r>
            <a:endParaRPr lang="en-US" dirty="0"/>
          </a:p>
          <a:p>
            <a:pPr fontAlgn="base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Trish: </a:t>
            </a:r>
            <a:r>
              <a:rPr lang="en-US" dirty="0"/>
              <a:t>No, I ______________ (7</a:t>
            </a:r>
            <a:r>
              <a:rPr lang="en-US" dirty="0" smtClean="0"/>
              <a:t>) But I’m not upset as  (8 </a:t>
            </a:r>
            <a:r>
              <a:rPr lang="en-US" dirty="0" smtClean="0">
                <a:solidFill>
                  <a:srgbClr val="00B050"/>
                </a:solidFill>
              </a:rPr>
              <a:t>I get</a:t>
            </a:r>
            <a:r>
              <a:rPr lang="en-US" dirty="0" smtClean="0"/>
              <a:t>) the best friend.</a:t>
            </a:r>
            <a:endParaRPr lang="en-US" dirty="0"/>
          </a:p>
          <a:p>
            <a:pPr fontAlgn="base"/>
            <a:r>
              <a:rPr lang="en-US" dirty="0" smtClean="0">
                <a:solidFill>
                  <a:schemeClr val="accent1"/>
                </a:solidFill>
              </a:rPr>
              <a:t>Ann:</a:t>
            </a:r>
            <a:r>
              <a:rPr lang="en-US" dirty="0"/>
              <a:t> </a:t>
            </a:r>
            <a:r>
              <a:rPr lang="en-US" dirty="0" smtClean="0"/>
              <a:t>Really? Who is it?</a:t>
            </a:r>
          </a:p>
          <a:p>
            <a:pPr fontAlgn="base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Trish: </a:t>
            </a:r>
            <a:r>
              <a:rPr lang="en-US" dirty="0" smtClean="0"/>
              <a:t>YOU, dear!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1275"/>
            <a:ext cx="91440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PRESENT PASSIVE VOICE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C00000"/>
                </a:solidFill>
                <a:latin typeface="AR CENA" pitchFamily="2" charset="0"/>
              </a:rPr>
              <a:t>Home assignment: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643998" cy="5143536"/>
          </a:xfrm>
        </p:spPr>
        <p:txBody>
          <a:bodyPr numCol="1"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dirty="0" smtClean="0">
                <a:latin typeface="AR CENA" pitchFamily="2" charset="0"/>
              </a:rPr>
              <a:t>Dialogue “What I have done by summer”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>
                <a:latin typeface="AR CENA" pitchFamily="2" charset="0"/>
              </a:rPr>
              <a:t>Learn the words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>
                <a:latin typeface="AR CENA" pitchFamily="2" charset="0"/>
              </a:rPr>
              <a:t>Revise The Present Perfect Tense</a:t>
            </a:r>
          </a:p>
          <a:p>
            <a:pPr marL="914400" indent="-914400">
              <a:buNone/>
            </a:pPr>
            <a:r>
              <a:rPr lang="en-US" sz="4400" dirty="0" smtClean="0">
                <a:solidFill>
                  <a:srgbClr val="C00000"/>
                </a:solidFill>
                <a:latin typeface="AR CENA" pitchFamily="2" charset="0"/>
              </a:rPr>
              <a:t>Additional task:</a:t>
            </a:r>
          </a:p>
          <a:p>
            <a:pPr marL="914400" indent="-914400"/>
            <a:r>
              <a:rPr lang="en-US" sz="4400" dirty="0" smtClean="0">
                <a:latin typeface="AR CENA" pitchFamily="2" charset="0"/>
              </a:rPr>
              <a:t>Translate the song</a:t>
            </a:r>
            <a:endParaRPr lang="ru-RU" sz="4400" dirty="0"/>
          </a:p>
        </p:txBody>
      </p:sp>
      <p:pic>
        <p:nvPicPr>
          <p:cNvPr id="4" name="Рисунок 3" descr="1422022391_1441933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152646"/>
            <a:ext cx="3143272" cy="270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 CENA" pitchFamily="2" charset="0"/>
              </a:rPr>
              <a:t>The aims of the lesson: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4857784"/>
          </a:xfrm>
        </p:spPr>
        <p:txBody>
          <a:bodyPr numCol="2">
            <a:no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R DELANEY" pitchFamily="2" charset="0"/>
              </a:rPr>
              <a:t>To revise</a:t>
            </a:r>
          </a:p>
          <a:p>
            <a:endParaRPr lang="en-US" sz="4800" dirty="0">
              <a:latin typeface="AR DELANEY" pitchFamily="2" charset="0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AR DELANEY" pitchFamily="2" charset="0"/>
              </a:rPr>
              <a:t>To learn</a:t>
            </a:r>
          </a:p>
          <a:p>
            <a:endParaRPr lang="en-US" sz="4800" dirty="0" smtClean="0">
              <a:latin typeface="AR DELANEY" pitchFamily="2" charset="0"/>
            </a:endParaRP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To remember</a:t>
            </a:r>
          </a:p>
          <a:p>
            <a:endParaRPr lang="en-US" sz="4800" dirty="0">
              <a:latin typeface="AR DELANEY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AR DELANEY" pitchFamily="2" charset="0"/>
              </a:rPr>
              <a:t>Grammar</a:t>
            </a:r>
          </a:p>
          <a:p>
            <a:endParaRPr lang="en-US" sz="4800" dirty="0" smtClean="0">
              <a:latin typeface="AR DELANEY" pitchFamily="2" charset="0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AR DELANEY" pitchFamily="2" charset="0"/>
              </a:rPr>
              <a:t>New words</a:t>
            </a:r>
          </a:p>
          <a:p>
            <a:endParaRPr lang="en-US" sz="4800" dirty="0" smtClean="0">
              <a:latin typeface="AR DELANEY" pitchFamily="2" charset="0"/>
            </a:endParaRP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R DELANEY" pitchFamily="2" charset="0"/>
              </a:rPr>
              <a:t>The main characters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ature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52400" y="5029200"/>
            <a:ext cx="61722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Leaves of Autumn</a:t>
            </a:r>
            <a:endParaRPr lang="ru-RU" sz="3600" kern="1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324600" cy="4448175"/>
          </a:xfrm>
          <a:prstGeom prst="rect">
            <a:avLst/>
          </a:prstGeom>
          <a:noFill/>
        </p:spPr>
      </p:pic>
      <p:sp>
        <p:nvSpPr>
          <p:cNvPr id="91139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786182" cy="105726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Lisa </a:t>
            </a:r>
            <a:r>
              <a:rPr lang="en-US" sz="3600" b="1" kern="1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Korolyova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</a:endParaRP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5572132" y="0"/>
            <a:ext cx="3438518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David Hunt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000636"/>
            <a:ext cx="9144000" cy="1704964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FF66"/>
                </a:solidFill>
                <a:latin typeface="Algerian" pitchFamily="82" charset="0"/>
              </a:rPr>
              <a:t>	</a:t>
            </a:r>
            <a:r>
              <a:rPr lang="en-US" dirty="0">
                <a:solidFill>
                  <a:srgbClr val="FFFF66"/>
                </a:solidFill>
                <a:latin typeface="AR CENA" pitchFamily="2" charset="0"/>
              </a:rPr>
              <a:t>They met in Camp Pineland. They spent unforgettable summer days there. Now they came back to their homes. David devoted a beautiful song to Lisa. After listening to the song you’ll know if David feels happy or sad. </a:t>
            </a:r>
            <a:endParaRPr lang="ru-RU" sz="2400" dirty="0">
              <a:solidFill>
                <a:srgbClr val="FFFF66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7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5486400" y="51816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LOVE</a:t>
            </a:r>
            <a:endParaRPr lang="ru-RU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5486400" y="51816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PICTURE</a:t>
            </a:r>
            <a:endParaRPr lang="ru-RU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chemeClr val="bg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libka_ose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228600" y="9906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SMILE</a:t>
            </a:r>
            <a:endParaRPr lang="ru-RU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73152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5486400" y="5181600"/>
            <a:ext cx="342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HEART</a:t>
            </a:r>
            <a:endParaRPr lang="ru-RU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99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328</Words>
  <PresentationFormat>Экран (4:3)</PresentationFormat>
  <Paragraphs>261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Оформление по умолчанию</vt:lpstr>
      <vt:lpstr>Слайд 1</vt:lpstr>
      <vt:lpstr>Слайд 2</vt:lpstr>
      <vt:lpstr>The aims of the lesson: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PRESENT PASSIVE VOICE</vt:lpstr>
      <vt:lpstr>Home assignment: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2016-09-01T03:39:18Z</dcterms:created>
  <dcterms:modified xsi:type="dcterms:W3CDTF">2016-09-01T06:14:08Z</dcterms:modified>
</cp:coreProperties>
</file>