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7" r:id="rId11"/>
    <p:sldId id="258" r:id="rId12"/>
    <p:sldId id="259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Pirate's fruit salad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980728"/>
          <a:ext cx="5486400" cy="525580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3200"/>
                <a:gridCol w="2743200"/>
              </a:tblGrid>
              <a:tr h="1049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Исчисляемые существительные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Неисчисляемые существительные</a:t>
                      </a:r>
                      <a:endParaRPr lang="ru-RU" dirty="0"/>
                    </a:p>
                  </a:txBody>
                  <a:tcPr anchor="ctr"/>
                </a:tc>
              </a:tr>
              <a:tr h="37786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4208" y="692696"/>
            <a:ext cx="20882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Bread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Lemons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Water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Salt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Apples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Flour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Mangos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Pepper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Butter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Eggs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Boys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Sugar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Pineapples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Coffee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Tomatoes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21924E-6 L -0.30712 0.209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45051E-6 L -0.62309 0.18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00" y="9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6.93802E-7 L -0.32378 0.1644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00" y="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9556E-7 L -0.32378 0.1845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8492E-6 L -0.6151 0.1105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00" y="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95837E-6 L -0.33159 0.1618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00" y="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46901E-6 L -0.6151 0.0772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00" y="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12303E-7 L -0.33159 0.1288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00" y="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77058E-7 L -0.33159 0.1489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00" y="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6642E-6 L -0.6151 0.011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L -0.59947 0.2104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83" y="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48751E-6 L -0.30798 0.0941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30805E-7 L -0.60729 -0.0536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00" y="-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58557E-7 L -0.31597 0.0504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4792E-6 L -0.60729 -0.0763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00" y="-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fontAlgn="base">
              <a:buFont typeface="+mj-lt"/>
              <a:buAutoNum type="arabicPeriod"/>
            </a:pPr>
            <a:endParaRPr lang="en-US" dirty="0" smtClean="0"/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/>
              <a:t>There isn’t ________ flour in the cupboard.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/>
              <a:t>There aren’t_______ beans in the basket.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/>
              <a:t>There isn’t _______ butter left.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/>
              <a:t>There are ________ grapes on the plate.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/>
              <a:t>There are ________ hamburgers on the plate.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/>
              <a:t>There isn’t ________ jam on the bread.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/>
              <a:t>There is ________ sugar in his tea.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/>
              <a:t>There are ________ tomatoes in the basket.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dirty="0" smtClean="0"/>
              <a:t>Fill in </a:t>
            </a:r>
            <a:r>
              <a:rPr lang="en-US" i="1" u="sng" dirty="0" smtClean="0"/>
              <a:t>much</a:t>
            </a:r>
            <a:r>
              <a:rPr lang="en-US" dirty="0" smtClean="0"/>
              <a:t> or </a:t>
            </a:r>
            <a:r>
              <a:rPr lang="en-US" i="1" u="sng" dirty="0" smtClean="0"/>
              <a:t>many</a:t>
            </a:r>
            <a:endParaRPr lang="ru-RU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131840" y="177281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much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227687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many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7824" y="278092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much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321297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many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5816" y="364502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many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832" y="41490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much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458112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much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3808" y="501317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many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476672"/>
          <a:ext cx="6096000" cy="41148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Ø"/>
                      </a:pPr>
                      <a:r>
                        <a:rPr lang="en-US" sz="2400" dirty="0" smtClean="0"/>
                        <a:t>How many</a:t>
                      </a:r>
                    </a:p>
                    <a:p>
                      <a:pPr algn="l">
                        <a:buFont typeface="Wingdings" pitchFamily="2" charset="2"/>
                        <a:buChar char="Ø"/>
                      </a:pPr>
                      <a:endParaRPr lang="en-US" sz="2400" dirty="0" smtClean="0"/>
                    </a:p>
                    <a:p>
                      <a:pPr algn="l">
                        <a:buFont typeface="Wingdings" pitchFamily="2" charset="2"/>
                        <a:buChar char="Ø"/>
                      </a:pPr>
                      <a:r>
                        <a:rPr lang="en-US" sz="2400" dirty="0" smtClean="0"/>
                        <a:t>How much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cheese</a:t>
                      </a:r>
                    </a:p>
                    <a:p>
                      <a:pPr algn="l"/>
                      <a:r>
                        <a:rPr lang="en-US" sz="2400" dirty="0" smtClean="0"/>
                        <a:t>bread</a:t>
                      </a:r>
                    </a:p>
                    <a:p>
                      <a:pPr algn="l"/>
                      <a:r>
                        <a:rPr lang="en-US" sz="2400" dirty="0" smtClean="0"/>
                        <a:t>olive oil</a:t>
                      </a:r>
                    </a:p>
                    <a:p>
                      <a:pPr algn="l"/>
                      <a:r>
                        <a:rPr lang="en-US" sz="2400" dirty="0" smtClean="0"/>
                        <a:t>lemon juice</a:t>
                      </a:r>
                    </a:p>
                    <a:p>
                      <a:pPr algn="l"/>
                      <a:r>
                        <a:rPr lang="en-US" sz="2400" dirty="0" smtClean="0"/>
                        <a:t>eggs</a:t>
                      </a:r>
                    </a:p>
                    <a:p>
                      <a:pPr algn="l"/>
                      <a:r>
                        <a:rPr lang="en-US" sz="2400" dirty="0" smtClean="0"/>
                        <a:t>tomatoes</a:t>
                      </a:r>
                    </a:p>
                    <a:p>
                      <a:pPr algn="l"/>
                      <a:r>
                        <a:rPr lang="en-US" sz="2400" dirty="0" smtClean="0"/>
                        <a:t>potatoes</a:t>
                      </a:r>
                    </a:p>
                    <a:p>
                      <a:pPr algn="l"/>
                      <a:r>
                        <a:rPr lang="en-US" sz="2400" dirty="0" smtClean="0"/>
                        <a:t>butter</a:t>
                      </a:r>
                    </a:p>
                    <a:p>
                      <a:pPr algn="l"/>
                      <a:r>
                        <a:rPr lang="en-US" sz="2400" dirty="0" smtClean="0"/>
                        <a:t>biscuits</a:t>
                      </a:r>
                    </a:p>
                    <a:p>
                      <a:pPr algn="l"/>
                      <a:r>
                        <a:rPr lang="en-US" sz="2400" dirty="0" smtClean="0"/>
                        <a:t>pepper</a:t>
                      </a:r>
                    </a:p>
                    <a:p>
                      <a:pPr algn="l"/>
                      <a:r>
                        <a:rPr lang="en-US" sz="2400" dirty="0" smtClean="0"/>
                        <a:t>salt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are there?</a:t>
                      </a:r>
                    </a:p>
                    <a:p>
                      <a:pPr algn="l"/>
                      <a:endParaRPr lang="en-US" sz="2400" dirty="0" smtClean="0"/>
                    </a:p>
                    <a:p>
                      <a:pPr algn="l"/>
                      <a:r>
                        <a:rPr lang="en-US" sz="2400" dirty="0" smtClean="0"/>
                        <a:t>is there?</a:t>
                      </a:r>
                      <a:endParaRPr lang="ru-RU" sz="2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5339" y="3212976"/>
            <a:ext cx="4588661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39552" y="5157192"/>
            <a:ext cx="3168352" cy="830997"/>
          </a:xfrm>
          <a:prstGeom prst="rect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A lot./ Not many.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 lot./ Not much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Have we got ________ cheese?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Yes, we’ve got_________ cheese.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__________cheese have we got?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One slice.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We haven’t got __________ flour and there aren’t __________ tomatoes.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OK. We will get _________ flour and __________ tomatoes too.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What about pineapple? Are there __________ pineapples?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Yes, there are ___________ pineapples.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____________ pineapples have we got?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We’ve got three pineapples.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Fill in </a:t>
            </a:r>
            <a:r>
              <a:rPr lang="en-US" i="1" u="sng" dirty="0" smtClean="0"/>
              <a:t>some</a:t>
            </a:r>
            <a:r>
              <a:rPr lang="en-US" dirty="0" smtClean="0"/>
              <a:t>, </a:t>
            </a:r>
            <a:r>
              <a:rPr lang="en-US" i="1" u="sng" dirty="0" smtClean="0"/>
              <a:t>any</a:t>
            </a:r>
            <a:r>
              <a:rPr lang="en-US" dirty="0" smtClean="0"/>
              <a:t>, </a:t>
            </a:r>
            <a:r>
              <a:rPr lang="en-US" i="1" u="sng" dirty="0" smtClean="0"/>
              <a:t>how much</a:t>
            </a:r>
            <a:r>
              <a:rPr lang="en-US" dirty="0" smtClean="0"/>
              <a:t>, </a:t>
            </a:r>
            <a:r>
              <a:rPr lang="en-US" i="1" u="sng" dirty="0" smtClean="0"/>
              <a:t>how many</a:t>
            </a:r>
            <a:endParaRPr lang="ru-RU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126876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any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170080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some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06084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How much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270892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any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306896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any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872" y="335699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some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4208" y="335699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some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400506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any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87824" y="4725144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some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7584" y="508518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How many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276872"/>
            <a:ext cx="5403790" cy="281483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beans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lemon</a:t>
            </a:r>
            <a:endParaRPr lang="ru-RU" sz="4400" dirty="0"/>
          </a:p>
        </p:txBody>
      </p:sp>
      <p:pic>
        <p:nvPicPr>
          <p:cNvPr id="6" name="Содержимое 5" descr="Без названия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700808"/>
            <a:ext cx="4239914" cy="423991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sugar</a:t>
            </a:r>
            <a:endParaRPr lang="ru-RU" sz="4400" dirty="0"/>
          </a:p>
        </p:txBody>
      </p:sp>
      <p:pic>
        <p:nvPicPr>
          <p:cNvPr id="6" name="Содержимое 5" descr="Без названия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988840"/>
            <a:ext cx="6264696" cy="416887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pineapple</a:t>
            </a:r>
            <a:endParaRPr lang="ru-RU" sz="4400" dirty="0"/>
          </a:p>
        </p:txBody>
      </p:sp>
      <p:pic>
        <p:nvPicPr>
          <p:cNvPr id="6" name="Содержимое 5" descr="Без названия (4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31840" y="1484784"/>
            <a:ext cx="4176463" cy="514821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Salt and pepper</a:t>
            </a:r>
            <a:endParaRPr lang="ru-RU" sz="4400" dirty="0"/>
          </a:p>
        </p:txBody>
      </p:sp>
      <p:pic>
        <p:nvPicPr>
          <p:cNvPr id="6" name="Содержимое 5" descr="Без названия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2132856"/>
            <a:ext cx="4513089" cy="405606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mango</a:t>
            </a:r>
            <a:endParaRPr lang="ru-RU" sz="4400" dirty="0"/>
          </a:p>
        </p:txBody>
      </p:sp>
      <p:pic>
        <p:nvPicPr>
          <p:cNvPr id="6" name="Содержимое 5" descr="Без названия (9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23728" y="1628800"/>
            <a:ext cx="4815978" cy="481597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tomato</a:t>
            </a:r>
            <a:endParaRPr lang="ru-RU" sz="4400" dirty="0"/>
          </a:p>
        </p:txBody>
      </p:sp>
      <p:pic>
        <p:nvPicPr>
          <p:cNvPr id="6" name="Содержимое 5" descr="Без названия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2276872"/>
            <a:ext cx="5274890" cy="347836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flour</a:t>
            </a:r>
            <a:endParaRPr lang="ru-RU" sz="4400" dirty="0"/>
          </a:p>
        </p:txBody>
      </p:sp>
      <p:pic>
        <p:nvPicPr>
          <p:cNvPr id="6" name="Содержимое 5" descr="Без названия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276872"/>
            <a:ext cx="6234791" cy="349148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</TotalTime>
  <Words>236</Words>
  <Application>Microsoft Office PowerPoint</Application>
  <PresentationFormat>Экран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Pirate's fruit salad</vt:lpstr>
      <vt:lpstr>beans</vt:lpstr>
      <vt:lpstr>lemon</vt:lpstr>
      <vt:lpstr>sugar</vt:lpstr>
      <vt:lpstr>pineapple</vt:lpstr>
      <vt:lpstr>Salt and pepper</vt:lpstr>
      <vt:lpstr>mango</vt:lpstr>
      <vt:lpstr>tomato</vt:lpstr>
      <vt:lpstr>flour</vt:lpstr>
      <vt:lpstr>Презентация PowerPoint</vt:lpstr>
      <vt:lpstr>Fill in much or many</vt:lpstr>
      <vt:lpstr>Презентация PowerPoint</vt:lpstr>
      <vt:lpstr>Fill in some, any, how much, how many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Pirate's fruit salad</dc:title>
  <dc:creator>User</dc:creator>
  <cp:lastModifiedBy>1</cp:lastModifiedBy>
  <cp:revision>13</cp:revision>
  <dcterms:created xsi:type="dcterms:W3CDTF">2020-11-30T14:52:28Z</dcterms:created>
  <dcterms:modified xsi:type="dcterms:W3CDTF">2020-12-03T01:15:03Z</dcterms:modified>
</cp:coreProperties>
</file>